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1700808"/>
            <a:ext cx="3995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48064" y="764704"/>
            <a:ext cx="3995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6093296"/>
            <a:ext cx="1296144" cy="27699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bg1"/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bg1"/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2014-04-01T16:35:38Z</dcterms:created>
  <dcterms:modified xsi:type="dcterms:W3CDTF">2014-04-15T08:34:38Z</dcterms:modified>
</cp:coreProperties>
</file>