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5" y="1976522"/>
            <a:ext cx="4860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27584" y="877352"/>
            <a:ext cx="4860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27584" y="4371950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827584" y="4844068"/>
            <a:ext cx="83164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7</cp:revision>
  <dcterms:created xsi:type="dcterms:W3CDTF">2014-04-01T16:27:38Z</dcterms:created>
  <dcterms:modified xsi:type="dcterms:W3CDTF">2014-04-08T22:31:51Z</dcterms:modified>
</cp:coreProperties>
</file>