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112" y="2401724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08112" y="1124744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08112" y="6165304"/>
            <a:ext cx="1115616" cy="261610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008112" y="6525344"/>
            <a:ext cx="81358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2014-04-08T22:31:54Z</dcterms:modified>
</cp:coreProperties>
</file>