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2014-04-25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5143" y="3494098"/>
            <a:ext cx="285762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YOUR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PRESENTATION </a:t>
            </a: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HERE    </a:t>
            </a:r>
            <a:endParaRPr kumimoji="0" lang="en-US" altLang="ko-KR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83568" y="2375514"/>
            <a:ext cx="295232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ctr"/>
            <a:r>
              <a:rPr lang="en-US" altLang="ko-KR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TEMPLATES</a:t>
            </a:r>
            <a:endParaRPr lang="en-US" altLang="ko-KR" sz="3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709682" y="4293096"/>
            <a:ext cx="900100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  <a:endParaRPr lang="en-US" altLang="ko-KR" sz="1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6778"/>
            <a:ext cx="7596336" cy="1052736"/>
          </a:xfrm>
        </p:spPr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600200"/>
            <a:ext cx="6635080" cy="4525963"/>
          </a:xfrm>
        </p:spPr>
        <p:txBody>
          <a:bodyPr>
            <a:normAutofit fontScale="92500"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105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12</cp:revision>
  <dcterms:created xsi:type="dcterms:W3CDTF">2014-04-01T16:35:38Z</dcterms:created>
  <dcterms:modified xsi:type="dcterms:W3CDTF">2014-04-24T19:39:33Z</dcterms:modified>
</cp:coreProperties>
</file>