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75856" y="2132856"/>
            <a:ext cx="54360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75856" y="1052736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95936" y="6145559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25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5</cp:revision>
  <dcterms:created xsi:type="dcterms:W3CDTF">2014-04-01T16:35:38Z</dcterms:created>
  <dcterms:modified xsi:type="dcterms:W3CDTF">2014-04-07T09:18:44Z</dcterms:modified>
</cp:coreProperties>
</file>