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46030" y="685338"/>
            <a:ext cx="6373660" cy="363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4039453" y="-689877"/>
            <a:ext cx="1057141" cy="71928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249"/>
          <p:cNvGrpSpPr/>
          <p:nvPr/>
        </p:nvGrpSpPr>
        <p:grpSpPr>
          <a:xfrm>
            <a:off x="978293" y="2413384"/>
            <a:ext cx="7186154" cy="113275"/>
            <a:chOff x="8505" y="3120219"/>
            <a:chExt cx="9135495" cy="144002"/>
          </a:xfrm>
        </p:grpSpPr>
        <p:sp useBgFill="1">
          <p:nvSpPr>
            <p:cNvPr id="7" name="AutoShape 99"/>
            <p:cNvSpPr>
              <a:spLocks noChangeArrowheads="1"/>
            </p:cNvSpPr>
            <p:nvPr/>
          </p:nvSpPr>
          <p:spPr bwMode="auto">
            <a:xfrm rot="5400000">
              <a:off x="852557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" name="AutoShape 100"/>
            <p:cNvSpPr>
              <a:spLocks noChangeArrowheads="1"/>
            </p:cNvSpPr>
            <p:nvPr/>
          </p:nvSpPr>
          <p:spPr bwMode="auto">
            <a:xfrm rot="5400000">
              <a:off x="786903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AutoShape 101"/>
            <p:cNvSpPr>
              <a:spLocks noChangeArrowheads="1"/>
            </p:cNvSpPr>
            <p:nvPr/>
          </p:nvSpPr>
          <p:spPr bwMode="auto">
            <a:xfrm rot="5400000">
              <a:off x="721248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AutoShape 102"/>
            <p:cNvSpPr>
              <a:spLocks noChangeArrowheads="1"/>
            </p:cNvSpPr>
            <p:nvPr/>
          </p:nvSpPr>
          <p:spPr bwMode="auto">
            <a:xfrm rot="5400000">
              <a:off x="655594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AutoShape 103"/>
            <p:cNvSpPr>
              <a:spLocks noChangeArrowheads="1"/>
            </p:cNvSpPr>
            <p:nvPr/>
          </p:nvSpPr>
          <p:spPr bwMode="auto">
            <a:xfrm rot="5400000">
              <a:off x="589940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AutoShape 104"/>
            <p:cNvSpPr>
              <a:spLocks noChangeArrowheads="1"/>
            </p:cNvSpPr>
            <p:nvPr/>
          </p:nvSpPr>
          <p:spPr bwMode="auto">
            <a:xfrm rot="5400000">
              <a:off x="524285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3" name="AutoShape 105"/>
            <p:cNvSpPr>
              <a:spLocks noChangeArrowheads="1"/>
            </p:cNvSpPr>
            <p:nvPr/>
          </p:nvSpPr>
          <p:spPr bwMode="auto">
            <a:xfrm rot="5400000">
              <a:off x="458631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4" name="AutoShape 106"/>
            <p:cNvSpPr>
              <a:spLocks noChangeArrowheads="1"/>
            </p:cNvSpPr>
            <p:nvPr/>
          </p:nvSpPr>
          <p:spPr bwMode="auto">
            <a:xfrm rot="5400000">
              <a:off x="392976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5" name="AutoShape 107"/>
            <p:cNvSpPr>
              <a:spLocks noChangeArrowheads="1"/>
            </p:cNvSpPr>
            <p:nvPr/>
          </p:nvSpPr>
          <p:spPr bwMode="auto">
            <a:xfrm rot="5400000">
              <a:off x="327322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6" name="AutoShape 113"/>
            <p:cNvSpPr>
              <a:spLocks noChangeArrowheads="1"/>
            </p:cNvSpPr>
            <p:nvPr/>
          </p:nvSpPr>
          <p:spPr bwMode="auto">
            <a:xfrm rot="5400000">
              <a:off x="294495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7" name="AutoShape 114"/>
            <p:cNvSpPr>
              <a:spLocks noChangeArrowheads="1"/>
            </p:cNvSpPr>
            <p:nvPr/>
          </p:nvSpPr>
          <p:spPr bwMode="auto">
            <a:xfrm rot="5400000">
              <a:off x="228840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8" name="AutoShape 115"/>
            <p:cNvSpPr>
              <a:spLocks noChangeArrowheads="1"/>
            </p:cNvSpPr>
            <p:nvPr/>
          </p:nvSpPr>
          <p:spPr bwMode="auto">
            <a:xfrm rot="5400000">
              <a:off x="163186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9" name="AutoShape 116"/>
            <p:cNvSpPr>
              <a:spLocks noChangeArrowheads="1"/>
            </p:cNvSpPr>
            <p:nvPr/>
          </p:nvSpPr>
          <p:spPr bwMode="auto">
            <a:xfrm rot="5400000">
              <a:off x="97532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0" name="AutoShape 117"/>
            <p:cNvSpPr>
              <a:spLocks noChangeArrowheads="1"/>
            </p:cNvSpPr>
            <p:nvPr/>
          </p:nvSpPr>
          <p:spPr bwMode="auto">
            <a:xfrm rot="5400000">
              <a:off x="31877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1" name="AutoShape 99"/>
            <p:cNvSpPr>
              <a:spLocks noChangeArrowheads="1"/>
            </p:cNvSpPr>
            <p:nvPr/>
          </p:nvSpPr>
          <p:spPr bwMode="auto">
            <a:xfrm rot="5400000">
              <a:off x="8853849" y="313822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2" name="AutoShape 100"/>
            <p:cNvSpPr>
              <a:spLocks noChangeArrowheads="1"/>
            </p:cNvSpPr>
            <p:nvPr/>
          </p:nvSpPr>
          <p:spPr bwMode="auto">
            <a:xfrm rot="5400000">
              <a:off x="819730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3" name="AutoShape 101"/>
            <p:cNvSpPr>
              <a:spLocks noChangeArrowheads="1"/>
            </p:cNvSpPr>
            <p:nvPr/>
          </p:nvSpPr>
          <p:spPr bwMode="auto">
            <a:xfrm rot="5400000">
              <a:off x="754076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4" name="AutoShape 102"/>
            <p:cNvSpPr>
              <a:spLocks noChangeArrowheads="1"/>
            </p:cNvSpPr>
            <p:nvPr/>
          </p:nvSpPr>
          <p:spPr bwMode="auto">
            <a:xfrm rot="5400000">
              <a:off x="688421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5" name="AutoShape 103"/>
            <p:cNvSpPr>
              <a:spLocks noChangeArrowheads="1"/>
            </p:cNvSpPr>
            <p:nvPr/>
          </p:nvSpPr>
          <p:spPr bwMode="auto">
            <a:xfrm rot="5400000">
              <a:off x="622767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6" name="AutoShape 104"/>
            <p:cNvSpPr>
              <a:spLocks noChangeArrowheads="1"/>
            </p:cNvSpPr>
            <p:nvPr/>
          </p:nvSpPr>
          <p:spPr bwMode="auto">
            <a:xfrm rot="5400000">
              <a:off x="557112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7" name="AutoShape 105"/>
            <p:cNvSpPr>
              <a:spLocks noChangeArrowheads="1"/>
            </p:cNvSpPr>
            <p:nvPr/>
          </p:nvSpPr>
          <p:spPr bwMode="auto">
            <a:xfrm rot="5400000">
              <a:off x="491458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8" name="AutoShape 106"/>
            <p:cNvSpPr>
              <a:spLocks noChangeArrowheads="1"/>
            </p:cNvSpPr>
            <p:nvPr/>
          </p:nvSpPr>
          <p:spPr bwMode="auto">
            <a:xfrm rot="5400000">
              <a:off x="425804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9" name="AutoShape 107"/>
            <p:cNvSpPr>
              <a:spLocks noChangeArrowheads="1"/>
            </p:cNvSpPr>
            <p:nvPr/>
          </p:nvSpPr>
          <p:spPr bwMode="auto">
            <a:xfrm rot="5400000">
              <a:off x="360149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AutoShape 114"/>
            <p:cNvSpPr>
              <a:spLocks noChangeArrowheads="1"/>
            </p:cNvSpPr>
            <p:nvPr/>
          </p:nvSpPr>
          <p:spPr bwMode="auto">
            <a:xfrm rot="5400000">
              <a:off x="261668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1" name="AutoShape 115"/>
            <p:cNvSpPr>
              <a:spLocks noChangeArrowheads="1"/>
            </p:cNvSpPr>
            <p:nvPr/>
          </p:nvSpPr>
          <p:spPr bwMode="auto">
            <a:xfrm rot="5400000">
              <a:off x="196013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2" name="AutoShape 116"/>
            <p:cNvSpPr>
              <a:spLocks noChangeArrowheads="1"/>
            </p:cNvSpPr>
            <p:nvPr/>
          </p:nvSpPr>
          <p:spPr bwMode="auto">
            <a:xfrm rot="5400000">
              <a:off x="130359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3" name="AutoShape 117"/>
            <p:cNvSpPr>
              <a:spLocks noChangeArrowheads="1"/>
            </p:cNvSpPr>
            <p:nvPr/>
          </p:nvSpPr>
          <p:spPr bwMode="auto">
            <a:xfrm rot="5400000">
              <a:off x="64704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6" name="AutoShape 118"/>
            <p:cNvSpPr>
              <a:spLocks noChangeArrowheads="1"/>
            </p:cNvSpPr>
            <p:nvPr/>
          </p:nvSpPr>
          <p:spPr bwMode="auto">
            <a:xfrm rot="5400000">
              <a:off x="-949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7" name="AutoShape 99"/>
            <p:cNvSpPr>
              <a:spLocks noChangeArrowheads="1"/>
            </p:cNvSpPr>
            <p:nvPr/>
          </p:nvSpPr>
          <p:spPr bwMode="auto">
            <a:xfrm rot="5400000">
              <a:off x="868971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8" name="AutoShape 100"/>
            <p:cNvSpPr>
              <a:spLocks noChangeArrowheads="1"/>
            </p:cNvSpPr>
            <p:nvPr/>
          </p:nvSpPr>
          <p:spPr bwMode="auto">
            <a:xfrm rot="5400000">
              <a:off x="803316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9" name="AutoShape 101"/>
            <p:cNvSpPr>
              <a:spLocks noChangeArrowheads="1"/>
            </p:cNvSpPr>
            <p:nvPr/>
          </p:nvSpPr>
          <p:spPr bwMode="auto">
            <a:xfrm rot="5400000">
              <a:off x="737662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0" name="AutoShape 102"/>
            <p:cNvSpPr>
              <a:spLocks noChangeArrowheads="1"/>
            </p:cNvSpPr>
            <p:nvPr/>
          </p:nvSpPr>
          <p:spPr bwMode="auto">
            <a:xfrm rot="5400000">
              <a:off x="672008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1" name="AutoShape 103"/>
            <p:cNvSpPr>
              <a:spLocks noChangeArrowheads="1"/>
            </p:cNvSpPr>
            <p:nvPr/>
          </p:nvSpPr>
          <p:spPr bwMode="auto">
            <a:xfrm rot="5400000">
              <a:off x="606353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2" name="AutoShape 104"/>
            <p:cNvSpPr>
              <a:spLocks noChangeArrowheads="1"/>
            </p:cNvSpPr>
            <p:nvPr/>
          </p:nvSpPr>
          <p:spPr bwMode="auto">
            <a:xfrm rot="5400000">
              <a:off x="540699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3" name="AutoShape 105"/>
            <p:cNvSpPr>
              <a:spLocks noChangeArrowheads="1"/>
            </p:cNvSpPr>
            <p:nvPr/>
          </p:nvSpPr>
          <p:spPr bwMode="auto">
            <a:xfrm rot="5400000">
              <a:off x="475044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4" name="AutoShape 106"/>
            <p:cNvSpPr>
              <a:spLocks noChangeArrowheads="1"/>
            </p:cNvSpPr>
            <p:nvPr/>
          </p:nvSpPr>
          <p:spPr bwMode="auto">
            <a:xfrm rot="5400000">
              <a:off x="409390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5" name="AutoShape 107"/>
            <p:cNvSpPr>
              <a:spLocks noChangeArrowheads="1"/>
            </p:cNvSpPr>
            <p:nvPr/>
          </p:nvSpPr>
          <p:spPr bwMode="auto">
            <a:xfrm rot="5400000">
              <a:off x="343736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6" name="AutoShape 113"/>
            <p:cNvSpPr>
              <a:spLocks noChangeArrowheads="1"/>
            </p:cNvSpPr>
            <p:nvPr/>
          </p:nvSpPr>
          <p:spPr bwMode="auto">
            <a:xfrm rot="5400000">
              <a:off x="310908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7" name="AutoShape 114"/>
            <p:cNvSpPr>
              <a:spLocks noChangeArrowheads="1"/>
            </p:cNvSpPr>
            <p:nvPr/>
          </p:nvSpPr>
          <p:spPr bwMode="auto">
            <a:xfrm rot="5400000">
              <a:off x="245254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8" name="AutoShape 115"/>
            <p:cNvSpPr>
              <a:spLocks noChangeArrowheads="1"/>
            </p:cNvSpPr>
            <p:nvPr/>
          </p:nvSpPr>
          <p:spPr bwMode="auto">
            <a:xfrm rot="5400000">
              <a:off x="179600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9" name="AutoShape 116"/>
            <p:cNvSpPr>
              <a:spLocks noChangeArrowheads="1"/>
            </p:cNvSpPr>
            <p:nvPr/>
          </p:nvSpPr>
          <p:spPr bwMode="auto">
            <a:xfrm rot="5400000">
              <a:off x="113945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0" name="AutoShape 117"/>
            <p:cNvSpPr>
              <a:spLocks noChangeArrowheads="1"/>
            </p:cNvSpPr>
            <p:nvPr/>
          </p:nvSpPr>
          <p:spPr bwMode="auto">
            <a:xfrm rot="5400000">
              <a:off x="48291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1" name="AutoShape 99"/>
            <p:cNvSpPr>
              <a:spLocks noChangeArrowheads="1"/>
            </p:cNvSpPr>
            <p:nvPr/>
          </p:nvSpPr>
          <p:spPr bwMode="auto">
            <a:xfrm rot="5400000">
              <a:off x="9018000" y="313822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2" name="AutoShape 100"/>
            <p:cNvSpPr>
              <a:spLocks noChangeArrowheads="1"/>
            </p:cNvSpPr>
            <p:nvPr/>
          </p:nvSpPr>
          <p:spPr bwMode="auto">
            <a:xfrm rot="5400000">
              <a:off x="836144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3" name="AutoShape 101"/>
            <p:cNvSpPr>
              <a:spLocks noChangeArrowheads="1"/>
            </p:cNvSpPr>
            <p:nvPr/>
          </p:nvSpPr>
          <p:spPr bwMode="auto">
            <a:xfrm rot="5400000">
              <a:off x="770489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4" name="AutoShape 102"/>
            <p:cNvSpPr>
              <a:spLocks noChangeArrowheads="1"/>
            </p:cNvSpPr>
            <p:nvPr/>
          </p:nvSpPr>
          <p:spPr bwMode="auto">
            <a:xfrm rot="5400000">
              <a:off x="704835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5" name="AutoShape 103"/>
            <p:cNvSpPr>
              <a:spLocks noChangeArrowheads="1"/>
            </p:cNvSpPr>
            <p:nvPr/>
          </p:nvSpPr>
          <p:spPr bwMode="auto">
            <a:xfrm rot="5400000">
              <a:off x="639180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6" name="AutoShape 104"/>
            <p:cNvSpPr>
              <a:spLocks noChangeArrowheads="1"/>
            </p:cNvSpPr>
            <p:nvPr/>
          </p:nvSpPr>
          <p:spPr bwMode="auto">
            <a:xfrm rot="5400000">
              <a:off x="573526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7" name="AutoShape 105"/>
            <p:cNvSpPr>
              <a:spLocks noChangeArrowheads="1"/>
            </p:cNvSpPr>
            <p:nvPr/>
          </p:nvSpPr>
          <p:spPr bwMode="auto">
            <a:xfrm rot="5400000">
              <a:off x="507872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8" name="AutoShape 106"/>
            <p:cNvSpPr>
              <a:spLocks noChangeArrowheads="1"/>
            </p:cNvSpPr>
            <p:nvPr/>
          </p:nvSpPr>
          <p:spPr bwMode="auto">
            <a:xfrm rot="5400000">
              <a:off x="442217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9" name="AutoShape 107"/>
            <p:cNvSpPr>
              <a:spLocks noChangeArrowheads="1"/>
            </p:cNvSpPr>
            <p:nvPr/>
          </p:nvSpPr>
          <p:spPr bwMode="auto">
            <a:xfrm rot="5400000">
              <a:off x="376563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0" name="AutoShape 114"/>
            <p:cNvSpPr>
              <a:spLocks noChangeArrowheads="1"/>
            </p:cNvSpPr>
            <p:nvPr/>
          </p:nvSpPr>
          <p:spPr bwMode="auto">
            <a:xfrm rot="5400000">
              <a:off x="278081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1" name="AutoShape 115"/>
            <p:cNvSpPr>
              <a:spLocks noChangeArrowheads="1"/>
            </p:cNvSpPr>
            <p:nvPr/>
          </p:nvSpPr>
          <p:spPr bwMode="auto">
            <a:xfrm rot="5400000">
              <a:off x="212427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2" name="AutoShape 116"/>
            <p:cNvSpPr>
              <a:spLocks noChangeArrowheads="1"/>
            </p:cNvSpPr>
            <p:nvPr/>
          </p:nvSpPr>
          <p:spPr bwMode="auto">
            <a:xfrm rot="5400000">
              <a:off x="146772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3" name="AutoShape 117"/>
            <p:cNvSpPr>
              <a:spLocks noChangeArrowheads="1"/>
            </p:cNvSpPr>
            <p:nvPr/>
          </p:nvSpPr>
          <p:spPr bwMode="auto">
            <a:xfrm rot="5400000">
              <a:off x="81118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4" name="AutoShape 118"/>
            <p:cNvSpPr>
              <a:spLocks noChangeArrowheads="1"/>
            </p:cNvSpPr>
            <p:nvPr/>
          </p:nvSpPr>
          <p:spPr bwMode="auto">
            <a:xfrm rot="5400000">
              <a:off x="15464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그룹 250"/>
          <p:cNvGrpSpPr/>
          <p:nvPr/>
        </p:nvGrpSpPr>
        <p:grpSpPr>
          <a:xfrm>
            <a:off x="978293" y="3286440"/>
            <a:ext cx="7186154" cy="113275"/>
            <a:chOff x="8505" y="4230103"/>
            <a:chExt cx="9135495" cy="144002"/>
          </a:xfrm>
        </p:grpSpPr>
        <p:sp useBgFill="1">
          <p:nvSpPr>
            <p:cNvPr id="66" name="AutoShape 99"/>
            <p:cNvSpPr>
              <a:spLocks noChangeArrowheads="1"/>
            </p:cNvSpPr>
            <p:nvPr/>
          </p:nvSpPr>
          <p:spPr bwMode="auto">
            <a:xfrm rot="5400000">
              <a:off x="852557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7" name="AutoShape 100"/>
            <p:cNvSpPr>
              <a:spLocks noChangeArrowheads="1"/>
            </p:cNvSpPr>
            <p:nvPr/>
          </p:nvSpPr>
          <p:spPr bwMode="auto">
            <a:xfrm rot="5400000">
              <a:off x="786903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8" name="AutoShape 101"/>
            <p:cNvSpPr>
              <a:spLocks noChangeArrowheads="1"/>
            </p:cNvSpPr>
            <p:nvPr/>
          </p:nvSpPr>
          <p:spPr bwMode="auto">
            <a:xfrm rot="5400000">
              <a:off x="721248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9" name="AutoShape 102"/>
            <p:cNvSpPr>
              <a:spLocks noChangeArrowheads="1"/>
            </p:cNvSpPr>
            <p:nvPr/>
          </p:nvSpPr>
          <p:spPr bwMode="auto">
            <a:xfrm rot="5400000">
              <a:off x="655594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0" name="AutoShape 103"/>
            <p:cNvSpPr>
              <a:spLocks noChangeArrowheads="1"/>
            </p:cNvSpPr>
            <p:nvPr/>
          </p:nvSpPr>
          <p:spPr bwMode="auto">
            <a:xfrm rot="5400000">
              <a:off x="589940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1" name="AutoShape 104"/>
            <p:cNvSpPr>
              <a:spLocks noChangeArrowheads="1"/>
            </p:cNvSpPr>
            <p:nvPr/>
          </p:nvSpPr>
          <p:spPr bwMode="auto">
            <a:xfrm rot="5400000">
              <a:off x="524285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2" name="AutoShape 105"/>
            <p:cNvSpPr>
              <a:spLocks noChangeArrowheads="1"/>
            </p:cNvSpPr>
            <p:nvPr/>
          </p:nvSpPr>
          <p:spPr bwMode="auto">
            <a:xfrm rot="5400000">
              <a:off x="458631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3" name="AutoShape 106"/>
            <p:cNvSpPr>
              <a:spLocks noChangeArrowheads="1"/>
            </p:cNvSpPr>
            <p:nvPr/>
          </p:nvSpPr>
          <p:spPr bwMode="auto">
            <a:xfrm rot="5400000">
              <a:off x="392976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4" name="AutoShape 107"/>
            <p:cNvSpPr>
              <a:spLocks noChangeArrowheads="1"/>
            </p:cNvSpPr>
            <p:nvPr/>
          </p:nvSpPr>
          <p:spPr bwMode="auto">
            <a:xfrm rot="5400000">
              <a:off x="327322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5" name="AutoShape 113"/>
            <p:cNvSpPr>
              <a:spLocks noChangeArrowheads="1"/>
            </p:cNvSpPr>
            <p:nvPr/>
          </p:nvSpPr>
          <p:spPr bwMode="auto">
            <a:xfrm rot="5400000">
              <a:off x="294495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6" name="AutoShape 114"/>
            <p:cNvSpPr>
              <a:spLocks noChangeArrowheads="1"/>
            </p:cNvSpPr>
            <p:nvPr/>
          </p:nvSpPr>
          <p:spPr bwMode="auto">
            <a:xfrm rot="5400000">
              <a:off x="228840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7" name="AutoShape 115"/>
            <p:cNvSpPr>
              <a:spLocks noChangeArrowheads="1"/>
            </p:cNvSpPr>
            <p:nvPr/>
          </p:nvSpPr>
          <p:spPr bwMode="auto">
            <a:xfrm rot="5400000">
              <a:off x="163186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8" name="AutoShape 116"/>
            <p:cNvSpPr>
              <a:spLocks noChangeArrowheads="1"/>
            </p:cNvSpPr>
            <p:nvPr/>
          </p:nvSpPr>
          <p:spPr bwMode="auto">
            <a:xfrm rot="5400000">
              <a:off x="97532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9" name="AutoShape 117"/>
            <p:cNvSpPr>
              <a:spLocks noChangeArrowheads="1"/>
            </p:cNvSpPr>
            <p:nvPr/>
          </p:nvSpPr>
          <p:spPr bwMode="auto">
            <a:xfrm rot="5400000">
              <a:off x="31877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0" name="AutoShape 99"/>
            <p:cNvSpPr>
              <a:spLocks noChangeArrowheads="1"/>
            </p:cNvSpPr>
            <p:nvPr/>
          </p:nvSpPr>
          <p:spPr bwMode="auto">
            <a:xfrm rot="5400000">
              <a:off x="8853849" y="42481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1" name="AutoShape 100"/>
            <p:cNvSpPr>
              <a:spLocks noChangeArrowheads="1"/>
            </p:cNvSpPr>
            <p:nvPr/>
          </p:nvSpPr>
          <p:spPr bwMode="auto">
            <a:xfrm rot="5400000">
              <a:off x="819730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2" name="AutoShape 101"/>
            <p:cNvSpPr>
              <a:spLocks noChangeArrowheads="1"/>
            </p:cNvSpPr>
            <p:nvPr/>
          </p:nvSpPr>
          <p:spPr bwMode="auto">
            <a:xfrm rot="5400000">
              <a:off x="754076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3" name="AutoShape 102"/>
            <p:cNvSpPr>
              <a:spLocks noChangeArrowheads="1"/>
            </p:cNvSpPr>
            <p:nvPr/>
          </p:nvSpPr>
          <p:spPr bwMode="auto">
            <a:xfrm rot="5400000">
              <a:off x="688421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4" name="AutoShape 103"/>
            <p:cNvSpPr>
              <a:spLocks noChangeArrowheads="1"/>
            </p:cNvSpPr>
            <p:nvPr/>
          </p:nvSpPr>
          <p:spPr bwMode="auto">
            <a:xfrm rot="5400000">
              <a:off x="622767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5" name="AutoShape 104"/>
            <p:cNvSpPr>
              <a:spLocks noChangeArrowheads="1"/>
            </p:cNvSpPr>
            <p:nvPr/>
          </p:nvSpPr>
          <p:spPr bwMode="auto">
            <a:xfrm rot="5400000">
              <a:off x="557112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6" name="AutoShape 105"/>
            <p:cNvSpPr>
              <a:spLocks noChangeArrowheads="1"/>
            </p:cNvSpPr>
            <p:nvPr/>
          </p:nvSpPr>
          <p:spPr bwMode="auto">
            <a:xfrm rot="5400000">
              <a:off x="491458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7" name="AutoShape 106"/>
            <p:cNvSpPr>
              <a:spLocks noChangeArrowheads="1"/>
            </p:cNvSpPr>
            <p:nvPr/>
          </p:nvSpPr>
          <p:spPr bwMode="auto">
            <a:xfrm rot="5400000">
              <a:off x="425804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8" name="AutoShape 107"/>
            <p:cNvSpPr>
              <a:spLocks noChangeArrowheads="1"/>
            </p:cNvSpPr>
            <p:nvPr/>
          </p:nvSpPr>
          <p:spPr bwMode="auto">
            <a:xfrm rot="5400000">
              <a:off x="360149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9" name="AutoShape 114"/>
            <p:cNvSpPr>
              <a:spLocks noChangeArrowheads="1"/>
            </p:cNvSpPr>
            <p:nvPr/>
          </p:nvSpPr>
          <p:spPr bwMode="auto">
            <a:xfrm rot="5400000">
              <a:off x="261668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0" name="AutoShape 115"/>
            <p:cNvSpPr>
              <a:spLocks noChangeArrowheads="1"/>
            </p:cNvSpPr>
            <p:nvPr/>
          </p:nvSpPr>
          <p:spPr bwMode="auto">
            <a:xfrm rot="5400000">
              <a:off x="196013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1" name="AutoShape 116"/>
            <p:cNvSpPr>
              <a:spLocks noChangeArrowheads="1"/>
            </p:cNvSpPr>
            <p:nvPr/>
          </p:nvSpPr>
          <p:spPr bwMode="auto">
            <a:xfrm rot="5400000">
              <a:off x="130359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2" name="AutoShape 117"/>
            <p:cNvSpPr>
              <a:spLocks noChangeArrowheads="1"/>
            </p:cNvSpPr>
            <p:nvPr/>
          </p:nvSpPr>
          <p:spPr bwMode="auto">
            <a:xfrm rot="5400000">
              <a:off x="64704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3" name="AutoShape 118"/>
            <p:cNvSpPr>
              <a:spLocks noChangeArrowheads="1"/>
            </p:cNvSpPr>
            <p:nvPr/>
          </p:nvSpPr>
          <p:spPr bwMode="auto">
            <a:xfrm rot="5400000">
              <a:off x="-949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4" name="AutoShape 99"/>
            <p:cNvSpPr>
              <a:spLocks noChangeArrowheads="1"/>
            </p:cNvSpPr>
            <p:nvPr/>
          </p:nvSpPr>
          <p:spPr bwMode="auto">
            <a:xfrm rot="5400000">
              <a:off x="868971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5" name="AutoShape 100"/>
            <p:cNvSpPr>
              <a:spLocks noChangeArrowheads="1"/>
            </p:cNvSpPr>
            <p:nvPr/>
          </p:nvSpPr>
          <p:spPr bwMode="auto">
            <a:xfrm rot="5400000">
              <a:off x="803316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6" name="AutoShape 101"/>
            <p:cNvSpPr>
              <a:spLocks noChangeArrowheads="1"/>
            </p:cNvSpPr>
            <p:nvPr/>
          </p:nvSpPr>
          <p:spPr bwMode="auto">
            <a:xfrm rot="5400000">
              <a:off x="737662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7" name="AutoShape 102"/>
            <p:cNvSpPr>
              <a:spLocks noChangeArrowheads="1"/>
            </p:cNvSpPr>
            <p:nvPr/>
          </p:nvSpPr>
          <p:spPr bwMode="auto">
            <a:xfrm rot="5400000">
              <a:off x="672008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8" name="AutoShape 103"/>
            <p:cNvSpPr>
              <a:spLocks noChangeArrowheads="1"/>
            </p:cNvSpPr>
            <p:nvPr/>
          </p:nvSpPr>
          <p:spPr bwMode="auto">
            <a:xfrm rot="5400000">
              <a:off x="606353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9" name="AutoShape 104"/>
            <p:cNvSpPr>
              <a:spLocks noChangeArrowheads="1"/>
            </p:cNvSpPr>
            <p:nvPr/>
          </p:nvSpPr>
          <p:spPr bwMode="auto">
            <a:xfrm rot="5400000">
              <a:off x="540699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0" name="AutoShape 105"/>
            <p:cNvSpPr>
              <a:spLocks noChangeArrowheads="1"/>
            </p:cNvSpPr>
            <p:nvPr/>
          </p:nvSpPr>
          <p:spPr bwMode="auto">
            <a:xfrm rot="5400000">
              <a:off x="475044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1" name="AutoShape 106"/>
            <p:cNvSpPr>
              <a:spLocks noChangeArrowheads="1"/>
            </p:cNvSpPr>
            <p:nvPr/>
          </p:nvSpPr>
          <p:spPr bwMode="auto">
            <a:xfrm rot="5400000">
              <a:off x="409390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2" name="AutoShape 107"/>
            <p:cNvSpPr>
              <a:spLocks noChangeArrowheads="1"/>
            </p:cNvSpPr>
            <p:nvPr/>
          </p:nvSpPr>
          <p:spPr bwMode="auto">
            <a:xfrm rot="5400000">
              <a:off x="343736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3" name="AutoShape 113"/>
            <p:cNvSpPr>
              <a:spLocks noChangeArrowheads="1"/>
            </p:cNvSpPr>
            <p:nvPr/>
          </p:nvSpPr>
          <p:spPr bwMode="auto">
            <a:xfrm rot="5400000">
              <a:off x="310908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4" name="AutoShape 114"/>
            <p:cNvSpPr>
              <a:spLocks noChangeArrowheads="1"/>
            </p:cNvSpPr>
            <p:nvPr/>
          </p:nvSpPr>
          <p:spPr bwMode="auto">
            <a:xfrm rot="5400000">
              <a:off x="245254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5" name="AutoShape 115"/>
            <p:cNvSpPr>
              <a:spLocks noChangeArrowheads="1"/>
            </p:cNvSpPr>
            <p:nvPr/>
          </p:nvSpPr>
          <p:spPr bwMode="auto">
            <a:xfrm rot="5400000">
              <a:off x="179600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6" name="AutoShape 116"/>
            <p:cNvSpPr>
              <a:spLocks noChangeArrowheads="1"/>
            </p:cNvSpPr>
            <p:nvPr/>
          </p:nvSpPr>
          <p:spPr bwMode="auto">
            <a:xfrm rot="5400000">
              <a:off x="113945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7" name="AutoShape 117"/>
            <p:cNvSpPr>
              <a:spLocks noChangeArrowheads="1"/>
            </p:cNvSpPr>
            <p:nvPr/>
          </p:nvSpPr>
          <p:spPr bwMode="auto">
            <a:xfrm rot="5400000">
              <a:off x="48291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8" name="AutoShape 99"/>
            <p:cNvSpPr>
              <a:spLocks noChangeArrowheads="1"/>
            </p:cNvSpPr>
            <p:nvPr/>
          </p:nvSpPr>
          <p:spPr bwMode="auto">
            <a:xfrm rot="5400000">
              <a:off x="9018000" y="42481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9" name="AutoShape 100"/>
            <p:cNvSpPr>
              <a:spLocks noChangeArrowheads="1"/>
            </p:cNvSpPr>
            <p:nvPr/>
          </p:nvSpPr>
          <p:spPr bwMode="auto">
            <a:xfrm rot="5400000">
              <a:off x="836144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0" name="AutoShape 101"/>
            <p:cNvSpPr>
              <a:spLocks noChangeArrowheads="1"/>
            </p:cNvSpPr>
            <p:nvPr/>
          </p:nvSpPr>
          <p:spPr bwMode="auto">
            <a:xfrm rot="5400000">
              <a:off x="770489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1" name="AutoShape 102"/>
            <p:cNvSpPr>
              <a:spLocks noChangeArrowheads="1"/>
            </p:cNvSpPr>
            <p:nvPr/>
          </p:nvSpPr>
          <p:spPr bwMode="auto">
            <a:xfrm rot="5400000">
              <a:off x="704835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2" name="AutoShape 103"/>
            <p:cNvSpPr>
              <a:spLocks noChangeArrowheads="1"/>
            </p:cNvSpPr>
            <p:nvPr/>
          </p:nvSpPr>
          <p:spPr bwMode="auto">
            <a:xfrm rot="5400000">
              <a:off x="639180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3" name="AutoShape 104"/>
            <p:cNvSpPr>
              <a:spLocks noChangeArrowheads="1"/>
            </p:cNvSpPr>
            <p:nvPr/>
          </p:nvSpPr>
          <p:spPr bwMode="auto">
            <a:xfrm rot="5400000">
              <a:off x="573526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4" name="AutoShape 105"/>
            <p:cNvSpPr>
              <a:spLocks noChangeArrowheads="1"/>
            </p:cNvSpPr>
            <p:nvPr/>
          </p:nvSpPr>
          <p:spPr bwMode="auto">
            <a:xfrm rot="5400000">
              <a:off x="507872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5" name="AutoShape 106"/>
            <p:cNvSpPr>
              <a:spLocks noChangeArrowheads="1"/>
            </p:cNvSpPr>
            <p:nvPr/>
          </p:nvSpPr>
          <p:spPr bwMode="auto">
            <a:xfrm rot="5400000">
              <a:off x="442217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6" name="AutoShape 107"/>
            <p:cNvSpPr>
              <a:spLocks noChangeArrowheads="1"/>
            </p:cNvSpPr>
            <p:nvPr/>
          </p:nvSpPr>
          <p:spPr bwMode="auto">
            <a:xfrm rot="5400000">
              <a:off x="376563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7" name="AutoShape 114"/>
            <p:cNvSpPr>
              <a:spLocks noChangeArrowheads="1"/>
            </p:cNvSpPr>
            <p:nvPr/>
          </p:nvSpPr>
          <p:spPr bwMode="auto">
            <a:xfrm rot="5400000">
              <a:off x="278081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8" name="AutoShape 115"/>
            <p:cNvSpPr>
              <a:spLocks noChangeArrowheads="1"/>
            </p:cNvSpPr>
            <p:nvPr/>
          </p:nvSpPr>
          <p:spPr bwMode="auto">
            <a:xfrm rot="5400000">
              <a:off x="212427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9" name="AutoShape 116"/>
            <p:cNvSpPr>
              <a:spLocks noChangeArrowheads="1"/>
            </p:cNvSpPr>
            <p:nvPr/>
          </p:nvSpPr>
          <p:spPr bwMode="auto">
            <a:xfrm rot="5400000">
              <a:off x="146772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0" name="AutoShape 117"/>
            <p:cNvSpPr>
              <a:spLocks noChangeArrowheads="1"/>
            </p:cNvSpPr>
            <p:nvPr/>
          </p:nvSpPr>
          <p:spPr bwMode="auto">
            <a:xfrm rot="5400000">
              <a:off x="81118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1" name="AutoShape 118"/>
            <p:cNvSpPr>
              <a:spLocks noChangeArrowheads="1"/>
            </p:cNvSpPr>
            <p:nvPr/>
          </p:nvSpPr>
          <p:spPr bwMode="auto">
            <a:xfrm rot="5400000">
              <a:off x="15464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2" name="모서리가 둥근 직사각형 251"/>
          <p:cNvSpPr/>
          <p:nvPr/>
        </p:nvSpPr>
        <p:spPr>
          <a:xfrm>
            <a:off x="1063247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모서리가 둥근 직사각형 252"/>
          <p:cNvSpPr/>
          <p:nvPr/>
        </p:nvSpPr>
        <p:spPr>
          <a:xfrm>
            <a:off x="1875668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모서리가 둥근 직사각형 253"/>
          <p:cNvSpPr/>
          <p:nvPr/>
        </p:nvSpPr>
        <p:spPr>
          <a:xfrm>
            <a:off x="2688089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모서리가 둥근 직사각형 254"/>
          <p:cNvSpPr/>
          <p:nvPr/>
        </p:nvSpPr>
        <p:spPr>
          <a:xfrm>
            <a:off x="3500510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모서리가 둥근 직사각형 255"/>
          <p:cNvSpPr/>
          <p:nvPr/>
        </p:nvSpPr>
        <p:spPr>
          <a:xfrm>
            <a:off x="4312931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모서리가 둥근 직사각형 256"/>
          <p:cNvSpPr/>
          <p:nvPr/>
        </p:nvSpPr>
        <p:spPr>
          <a:xfrm>
            <a:off x="5125352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모서리가 둥근 직사각형 257"/>
          <p:cNvSpPr/>
          <p:nvPr/>
        </p:nvSpPr>
        <p:spPr>
          <a:xfrm>
            <a:off x="5937773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모서리가 둥근 직사각형 258"/>
          <p:cNvSpPr/>
          <p:nvPr/>
        </p:nvSpPr>
        <p:spPr>
          <a:xfrm>
            <a:off x="6750194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모서리가 둥근 직사각형 259"/>
          <p:cNvSpPr/>
          <p:nvPr/>
        </p:nvSpPr>
        <p:spPr>
          <a:xfrm>
            <a:off x="7562617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1" name="직선 연결선 261"/>
          <p:cNvCxnSpPr/>
          <p:nvPr/>
        </p:nvCxnSpPr>
        <p:spPr>
          <a:xfrm rot="5400000">
            <a:off x="481834" y="1912839"/>
            <a:ext cx="127446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연결선 265"/>
          <p:cNvCxnSpPr/>
          <p:nvPr/>
        </p:nvCxnSpPr>
        <p:spPr>
          <a:xfrm rot="5400000">
            <a:off x="2103510" y="1912839"/>
            <a:ext cx="127446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연결선 266"/>
          <p:cNvCxnSpPr/>
          <p:nvPr/>
        </p:nvCxnSpPr>
        <p:spPr>
          <a:xfrm rot="5400000">
            <a:off x="3725187" y="1912839"/>
            <a:ext cx="127446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연결선 267"/>
          <p:cNvCxnSpPr/>
          <p:nvPr/>
        </p:nvCxnSpPr>
        <p:spPr>
          <a:xfrm rot="5400000">
            <a:off x="5346864" y="1912839"/>
            <a:ext cx="127446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연결선 268"/>
          <p:cNvCxnSpPr/>
          <p:nvPr/>
        </p:nvCxnSpPr>
        <p:spPr>
          <a:xfrm rot="5400000">
            <a:off x="1859788" y="3913040"/>
            <a:ext cx="13098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직선 연결선 269"/>
          <p:cNvCxnSpPr/>
          <p:nvPr/>
        </p:nvCxnSpPr>
        <p:spPr>
          <a:xfrm rot="5400000">
            <a:off x="3484711" y="3913040"/>
            <a:ext cx="13098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연결선 270"/>
          <p:cNvCxnSpPr/>
          <p:nvPr/>
        </p:nvCxnSpPr>
        <p:spPr>
          <a:xfrm rot="5400000">
            <a:off x="5109634" y="3913040"/>
            <a:ext cx="13098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연결선 271"/>
          <p:cNvCxnSpPr/>
          <p:nvPr/>
        </p:nvCxnSpPr>
        <p:spPr>
          <a:xfrm rot="5400000">
            <a:off x="6734557" y="3913040"/>
            <a:ext cx="130986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그룹 49"/>
          <p:cNvGrpSpPr>
            <a:grpSpLocks/>
          </p:cNvGrpSpPr>
          <p:nvPr/>
        </p:nvGrpSpPr>
        <p:grpSpPr bwMode="auto">
          <a:xfrm>
            <a:off x="1187624" y="1327613"/>
            <a:ext cx="1500465" cy="790052"/>
            <a:chOff x="1360060" y="1711905"/>
            <a:chExt cx="2217148" cy="1005713"/>
          </a:xfrm>
        </p:grpSpPr>
        <p:sp>
          <p:nvSpPr>
            <p:cNvPr id="14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2008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3" name="그룹 49"/>
          <p:cNvGrpSpPr>
            <a:grpSpLocks/>
          </p:cNvGrpSpPr>
          <p:nvPr/>
        </p:nvGrpSpPr>
        <p:grpSpPr bwMode="auto">
          <a:xfrm>
            <a:off x="2783503" y="1327613"/>
            <a:ext cx="1500465" cy="790052"/>
            <a:chOff x="1360060" y="1711905"/>
            <a:chExt cx="2217148" cy="1005713"/>
          </a:xfrm>
        </p:grpSpPr>
        <p:sp>
          <p:nvSpPr>
            <p:cNvPr id="164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2010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5" name="TextBox 164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6" name="그룹 49"/>
          <p:cNvGrpSpPr>
            <a:grpSpLocks/>
          </p:cNvGrpSpPr>
          <p:nvPr/>
        </p:nvGrpSpPr>
        <p:grpSpPr bwMode="auto">
          <a:xfrm>
            <a:off x="4379382" y="1327613"/>
            <a:ext cx="1500465" cy="790052"/>
            <a:chOff x="1360060" y="1711905"/>
            <a:chExt cx="2217148" cy="1005713"/>
          </a:xfrm>
        </p:grpSpPr>
        <p:sp>
          <p:nvSpPr>
            <p:cNvPr id="167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2012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8" name="TextBox 167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9" name="그룹 49"/>
          <p:cNvGrpSpPr>
            <a:grpSpLocks/>
          </p:cNvGrpSpPr>
          <p:nvPr/>
        </p:nvGrpSpPr>
        <p:grpSpPr bwMode="auto">
          <a:xfrm>
            <a:off x="5975261" y="1327613"/>
            <a:ext cx="1500465" cy="790052"/>
            <a:chOff x="1360060" y="1711905"/>
            <a:chExt cx="2217148" cy="1005713"/>
          </a:xfrm>
        </p:grpSpPr>
        <p:sp>
          <p:nvSpPr>
            <p:cNvPr id="17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2014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1" name="TextBox 170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2" name="그룹 49"/>
          <p:cNvGrpSpPr>
            <a:grpSpLocks/>
          </p:cNvGrpSpPr>
          <p:nvPr/>
        </p:nvGrpSpPr>
        <p:grpSpPr bwMode="auto">
          <a:xfrm>
            <a:off x="1115616" y="3633905"/>
            <a:ext cx="1500465" cy="790052"/>
            <a:chOff x="1360060" y="1711905"/>
            <a:chExt cx="2217148" cy="1005713"/>
          </a:xfrm>
        </p:grpSpPr>
        <p:sp>
          <p:nvSpPr>
            <p:cNvPr id="17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2009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5" name="그룹 49"/>
          <p:cNvGrpSpPr>
            <a:grpSpLocks/>
          </p:cNvGrpSpPr>
          <p:nvPr/>
        </p:nvGrpSpPr>
        <p:grpSpPr bwMode="auto">
          <a:xfrm>
            <a:off x="2711495" y="3633905"/>
            <a:ext cx="1500465" cy="790052"/>
            <a:chOff x="1360060" y="1711905"/>
            <a:chExt cx="2217148" cy="1005713"/>
          </a:xfrm>
        </p:grpSpPr>
        <p:sp>
          <p:nvSpPr>
            <p:cNvPr id="17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2011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8" name="그룹 49"/>
          <p:cNvGrpSpPr>
            <a:grpSpLocks/>
          </p:cNvGrpSpPr>
          <p:nvPr/>
        </p:nvGrpSpPr>
        <p:grpSpPr bwMode="auto">
          <a:xfrm>
            <a:off x="4307374" y="3633905"/>
            <a:ext cx="1500465" cy="790052"/>
            <a:chOff x="1360060" y="1711905"/>
            <a:chExt cx="2217148" cy="1005713"/>
          </a:xfrm>
        </p:grpSpPr>
        <p:sp>
          <p:nvSpPr>
            <p:cNvPr id="17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2013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1" name="그룹 49"/>
          <p:cNvGrpSpPr>
            <a:grpSpLocks/>
          </p:cNvGrpSpPr>
          <p:nvPr/>
        </p:nvGrpSpPr>
        <p:grpSpPr bwMode="auto">
          <a:xfrm>
            <a:off x="5903253" y="3633905"/>
            <a:ext cx="1500465" cy="790052"/>
            <a:chOff x="1360060" y="1711905"/>
            <a:chExt cx="2217148" cy="1005713"/>
          </a:xfrm>
        </p:grpSpPr>
        <p:sp>
          <p:nvSpPr>
            <p:cNvPr id="18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2015 </a:t>
              </a:r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96040" y="685338"/>
            <a:ext cx="63736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4039453" y="-689877"/>
            <a:ext cx="1057141" cy="71928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249"/>
          <p:cNvGrpSpPr/>
          <p:nvPr/>
        </p:nvGrpSpPr>
        <p:grpSpPr>
          <a:xfrm>
            <a:off x="978293" y="2413384"/>
            <a:ext cx="7186154" cy="113275"/>
            <a:chOff x="8505" y="3120219"/>
            <a:chExt cx="9135495" cy="144002"/>
          </a:xfrm>
        </p:grpSpPr>
        <p:sp useBgFill="1">
          <p:nvSpPr>
            <p:cNvPr id="7" name="AutoShape 99"/>
            <p:cNvSpPr>
              <a:spLocks noChangeArrowheads="1"/>
            </p:cNvSpPr>
            <p:nvPr/>
          </p:nvSpPr>
          <p:spPr bwMode="auto">
            <a:xfrm rot="5400000">
              <a:off x="852557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" name="AutoShape 100"/>
            <p:cNvSpPr>
              <a:spLocks noChangeArrowheads="1"/>
            </p:cNvSpPr>
            <p:nvPr/>
          </p:nvSpPr>
          <p:spPr bwMode="auto">
            <a:xfrm rot="5400000">
              <a:off x="786903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AutoShape 101"/>
            <p:cNvSpPr>
              <a:spLocks noChangeArrowheads="1"/>
            </p:cNvSpPr>
            <p:nvPr/>
          </p:nvSpPr>
          <p:spPr bwMode="auto">
            <a:xfrm rot="5400000">
              <a:off x="721248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AutoShape 102"/>
            <p:cNvSpPr>
              <a:spLocks noChangeArrowheads="1"/>
            </p:cNvSpPr>
            <p:nvPr/>
          </p:nvSpPr>
          <p:spPr bwMode="auto">
            <a:xfrm rot="5400000">
              <a:off x="655594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AutoShape 103"/>
            <p:cNvSpPr>
              <a:spLocks noChangeArrowheads="1"/>
            </p:cNvSpPr>
            <p:nvPr/>
          </p:nvSpPr>
          <p:spPr bwMode="auto">
            <a:xfrm rot="5400000">
              <a:off x="589940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AutoShape 104"/>
            <p:cNvSpPr>
              <a:spLocks noChangeArrowheads="1"/>
            </p:cNvSpPr>
            <p:nvPr/>
          </p:nvSpPr>
          <p:spPr bwMode="auto">
            <a:xfrm rot="5400000">
              <a:off x="524285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3" name="AutoShape 105"/>
            <p:cNvSpPr>
              <a:spLocks noChangeArrowheads="1"/>
            </p:cNvSpPr>
            <p:nvPr/>
          </p:nvSpPr>
          <p:spPr bwMode="auto">
            <a:xfrm rot="5400000">
              <a:off x="458631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4" name="AutoShape 106"/>
            <p:cNvSpPr>
              <a:spLocks noChangeArrowheads="1"/>
            </p:cNvSpPr>
            <p:nvPr/>
          </p:nvSpPr>
          <p:spPr bwMode="auto">
            <a:xfrm rot="5400000">
              <a:off x="392976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5" name="AutoShape 107"/>
            <p:cNvSpPr>
              <a:spLocks noChangeArrowheads="1"/>
            </p:cNvSpPr>
            <p:nvPr/>
          </p:nvSpPr>
          <p:spPr bwMode="auto">
            <a:xfrm rot="5400000">
              <a:off x="327322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6" name="AutoShape 113"/>
            <p:cNvSpPr>
              <a:spLocks noChangeArrowheads="1"/>
            </p:cNvSpPr>
            <p:nvPr/>
          </p:nvSpPr>
          <p:spPr bwMode="auto">
            <a:xfrm rot="5400000">
              <a:off x="294495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7" name="AutoShape 114"/>
            <p:cNvSpPr>
              <a:spLocks noChangeArrowheads="1"/>
            </p:cNvSpPr>
            <p:nvPr/>
          </p:nvSpPr>
          <p:spPr bwMode="auto">
            <a:xfrm rot="5400000">
              <a:off x="228840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8" name="AutoShape 115"/>
            <p:cNvSpPr>
              <a:spLocks noChangeArrowheads="1"/>
            </p:cNvSpPr>
            <p:nvPr/>
          </p:nvSpPr>
          <p:spPr bwMode="auto">
            <a:xfrm rot="5400000">
              <a:off x="163186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9" name="AutoShape 116"/>
            <p:cNvSpPr>
              <a:spLocks noChangeArrowheads="1"/>
            </p:cNvSpPr>
            <p:nvPr/>
          </p:nvSpPr>
          <p:spPr bwMode="auto">
            <a:xfrm rot="5400000">
              <a:off x="97532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0" name="AutoShape 117"/>
            <p:cNvSpPr>
              <a:spLocks noChangeArrowheads="1"/>
            </p:cNvSpPr>
            <p:nvPr/>
          </p:nvSpPr>
          <p:spPr bwMode="auto">
            <a:xfrm rot="5400000">
              <a:off x="31877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1" name="AutoShape 99"/>
            <p:cNvSpPr>
              <a:spLocks noChangeArrowheads="1"/>
            </p:cNvSpPr>
            <p:nvPr/>
          </p:nvSpPr>
          <p:spPr bwMode="auto">
            <a:xfrm rot="5400000">
              <a:off x="8853849" y="313822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2" name="AutoShape 100"/>
            <p:cNvSpPr>
              <a:spLocks noChangeArrowheads="1"/>
            </p:cNvSpPr>
            <p:nvPr/>
          </p:nvSpPr>
          <p:spPr bwMode="auto">
            <a:xfrm rot="5400000">
              <a:off x="819730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3" name="AutoShape 101"/>
            <p:cNvSpPr>
              <a:spLocks noChangeArrowheads="1"/>
            </p:cNvSpPr>
            <p:nvPr/>
          </p:nvSpPr>
          <p:spPr bwMode="auto">
            <a:xfrm rot="5400000">
              <a:off x="754076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4" name="AutoShape 102"/>
            <p:cNvSpPr>
              <a:spLocks noChangeArrowheads="1"/>
            </p:cNvSpPr>
            <p:nvPr/>
          </p:nvSpPr>
          <p:spPr bwMode="auto">
            <a:xfrm rot="5400000">
              <a:off x="688421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5" name="AutoShape 103"/>
            <p:cNvSpPr>
              <a:spLocks noChangeArrowheads="1"/>
            </p:cNvSpPr>
            <p:nvPr/>
          </p:nvSpPr>
          <p:spPr bwMode="auto">
            <a:xfrm rot="5400000">
              <a:off x="622767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6" name="AutoShape 104"/>
            <p:cNvSpPr>
              <a:spLocks noChangeArrowheads="1"/>
            </p:cNvSpPr>
            <p:nvPr/>
          </p:nvSpPr>
          <p:spPr bwMode="auto">
            <a:xfrm rot="5400000">
              <a:off x="557112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7" name="AutoShape 105"/>
            <p:cNvSpPr>
              <a:spLocks noChangeArrowheads="1"/>
            </p:cNvSpPr>
            <p:nvPr/>
          </p:nvSpPr>
          <p:spPr bwMode="auto">
            <a:xfrm rot="5400000">
              <a:off x="491458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8" name="AutoShape 106"/>
            <p:cNvSpPr>
              <a:spLocks noChangeArrowheads="1"/>
            </p:cNvSpPr>
            <p:nvPr/>
          </p:nvSpPr>
          <p:spPr bwMode="auto">
            <a:xfrm rot="5400000">
              <a:off x="425804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9" name="AutoShape 107"/>
            <p:cNvSpPr>
              <a:spLocks noChangeArrowheads="1"/>
            </p:cNvSpPr>
            <p:nvPr/>
          </p:nvSpPr>
          <p:spPr bwMode="auto">
            <a:xfrm rot="5400000">
              <a:off x="360149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AutoShape 114"/>
            <p:cNvSpPr>
              <a:spLocks noChangeArrowheads="1"/>
            </p:cNvSpPr>
            <p:nvPr/>
          </p:nvSpPr>
          <p:spPr bwMode="auto">
            <a:xfrm rot="5400000">
              <a:off x="261668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1" name="AutoShape 115"/>
            <p:cNvSpPr>
              <a:spLocks noChangeArrowheads="1"/>
            </p:cNvSpPr>
            <p:nvPr/>
          </p:nvSpPr>
          <p:spPr bwMode="auto">
            <a:xfrm rot="5400000">
              <a:off x="196013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2" name="AutoShape 116"/>
            <p:cNvSpPr>
              <a:spLocks noChangeArrowheads="1"/>
            </p:cNvSpPr>
            <p:nvPr/>
          </p:nvSpPr>
          <p:spPr bwMode="auto">
            <a:xfrm rot="5400000">
              <a:off x="130359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3" name="AutoShape 117"/>
            <p:cNvSpPr>
              <a:spLocks noChangeArrowheads="1"/>
            </p:cNvSpPr>
            <p:nvPr/>
          </p:nvSpPr>
          <p:spPr bwMode="auto">
            <a:xfrm rot="5400000">
              <a:off x="64704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6" name="AutoShape 118"/>
            <p:cNvSpPr>
              <a:spLocks noChangeArrowheads="1"/>
            </p:cNvSpPr>
            <p:nvPr/>
          </p:nvSpPr>
          <p:spPr bwMode="auto">
            <a:xfrm rot="5400000">
              <a:off x="-949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7" name="AutoShape 99"/>
            <p:cNvSpPr>
              <a:spLocks noChangeArrowheads="1"/>
            </p:cNvSpPr>
            <p:nvPr/>
          </p:nvSpPr>
          <p:spPr bwMode="auto">
            <a:xfrm rot="5400000">
              <a:off x="868971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8" name="AutoShape 100"/>
            <p:cNvSpPr>
              <a:spLocks noChangeArrowheads="1"/>
            </p:cNvSpPr>
            <p:nvPr/>
          </p:nvSpPr>
          <p:spPr bwMode="auto">
            <a:xfrm rot="5400000">
              <a:off x="803316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9" name="AutoShape 101"/>
            <p:cNvSpPr>
              <a:spLocks noChangeArrowheads="1"/>
            </p:cNvSpPr>
            <p:nvPr/>
          </p:nvSpPr>
          <p:spPr bwMode="auto">
            <a:xfrm rot="5400000">
              <a:off x="737662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0" name="AutoShape 102"/>
            <p:cNvSpPr>
              <a:spLocks noChangeArrowheads="1"/>
            </p:cNvSpPr>
            <p:nvPr/>
          </p:nvSpPr>
          <p:spPr bwMode="auto">
            <a:xfrm rot="5400000">
              <a:off x="672008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1" name="AutoShape 103"/>
            <p:cNvSpPr>
              <a:spLocks noChangeArrowheads="1"/>
            </p:cNvSpPr>
            <p:nvPr/>
          </p:nvSpPr>
          <p:spPr bwMode="auto">
            <a:xfrm rot="5400000">
              <a:off x="606353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2" name="AutoShape 104"/>
            <p:cNvSpPr>
              <a:spLocks noChangeArrowheads="1"/>
            </p:cNvSpPr>
            <p:nvPr/>
          </p:nvSpPr>
          <p:spPr bwMode="auto">
            <a:xfrm rot="5400000">
              <a:off x="540699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3" name="AutoShape 105"/>
            <p:cNvSpPr>
              <a:spLocks noChangeArrowheads="1"/>
            </p:cNvSpPr>
            <p:nvPr/>
          </p:nvSpPr>
          <p:spPr bwMode="auto">
            <a:xfrm rot="5400000">
              <a:off x="475044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4" name="AutoShape 106"/>
            <p:cNvSpPr>
              <a:spLocks noChangeArrowheads="1"/>
            </p:cNvSpPr>
            <p:nvPr/>
          </p:nvSpPr>
          <p:spPr bwMode="auto">
            <a:xfrm rot="5400000">
              <a:off x="409390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5" name="AutoShape 107"/>
            <p:cNvSpPr>
              <a:spLocks noChangeArrowheads="1"/>
            </p:cNvSpPr>
            <p:nvPr/>
          </p:nvSpPr>
          <p:spPr bwMode="auto">
            <a:xfrm rot="5400000">
              <a:off x="343736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6" name="AutoShape 113"/>
            <p:cNvSpPr>
              <a:spLocks noChangeArrowheads="1"/>
            </p:cNvSpPr>
            <p:nvPr/>
          </p:nvSpPr>
          <p:spPr bwMode="auto">
            <a:xfrm rot="5400000">
              <a:off x="3109089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7" name="AutoShape 114"/>
            <p:cNvSpPr>
              <a:spLocks noChangeArrowheads="1"/>
            </p:cNvSpPr>
            <p:nvPr/>
          </p:nvSpPr>
          <p:spPr bwMode="auto">
            <a:xfrm rot="5400000">
              <a:off x="2452545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8" name="AutoShape 115"/>
            <p:cNvSpPr>
              <a:spLocks noChangeArrowheads="1"/>
            </p:cNvSpPr>
            <p:nvPr/>
          </p:nvSpPr>
          <p:spPr bwMode="auto">
            <a:xfrm rot="5400000">
              <a:off x="1796001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9" name="AutoShape 116"/>
            <p:cNvSpPr>
              <a:spLocks noChangeArrowheads="1"/>
            </p:cNvSpPr>
            <p:nvPr/>
          </p:nvSpPr>
          <p:spPr bwMode="auto">
            <a:xfrm rot="5400000">
              <a:off x="1139457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0" name="AutoShape 117"/>
            <p:cNvSpPr>
              <a:spLocks noChangeArrowheads="1"/>
            </p:cNvSpPr>
            <p:nvPr/>
          </p:nvSpPr>
          <p:spPr bwMode="auto">
            <a:xfrm rot="5400000">
              <a:off x="482913" y="31382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1" name="AutoShape 99"/>
            <p:cNvSpPr>
              <a:spLocks noChangeArrowheads="1"/>
            </p:cNvSpPr>
            <p:nvPr/>
          </p:nvSpPr>
          <p:spPr bwMode="auto">
            <a:xfrm rot="5400000">
              <a:off x="9018000" y="313822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2" name="AutoShape 100"/>
            <p:cNvSpPr>
              <a:spLocks noChangeArrowheads="1"/>
            </p:cNvSpPr>
            <p:nvPr/>
          </p:nvSpPr>
          <p:spPr bwMode="auto">
            <a:xfrm rot="5400000">
              <a:off x="836144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3" name="AutoShape 101"/>
            <p:cNvSpPr>
              <a:spLocks noChangeArrowheads="1"/>
            </p:cNvSpPr>
            <p:nvPr/>
          </p:nvSpPr>
          <p:spPr bwMode="auto">
            <a:xfrm rot="5400000">
              <a:off x="770489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4" name="AutoShape 102"/>
            <p:cNvSpPr>
              <a:spLocks noChangeArrowheads="1"/>
            </p:cNvSpPr>
            <p:nvPr/>
          </p:nvSpPr>
          <p:spPr bwMode="auto">
            <a:xfrm rot="5400000">
              <a:off x="704835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5" name="AutoShape 103"/>
            <p:cNvSpPr>
              <a:spLocks noChangeArrowheads="1"/>
            </p:cNvSpPr>
            <p:nvPr/>
          </p:nvSpPr>
          <p:spPr bwMode="auto">
            <a:xfrm rot="5400000">
              <a:off x="639180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6" name="AutoShape 104"/>
            <p:cNvSpPr>
              <a:spLocks noChangeArrowheads="1"/>
            </p:cNvSpPr>
            <p:nvPr/>
          </p:nvSpPr>
          <p:spPr bwMode="auto">
            <a:xfrm rot="5400000">
              <a:off x="573526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7" name="AutoShape 105"/>
            <p:cNvSpPr>
              <a:spLocks noChangeArrowheads="1"/>
            </p:cNvSpPr>
            <p:nvPr/>
          </p:nvSpPr>
          <p:spPr bwMode="auto">
            <a:xfrm rot="5400000">
              <a:off x="507872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8" name="AutoShape 106"/>
            <p:cNvSpPr>
              <a:spLocks noChangeArrowheads="1"/>
            </p:cNvSpPr>
            <p:nvPr/>
          </p:nvSpPr>
          <p:spPr bwMode="auto">
            <a:xfrm rot="5400000">
              <a:off x="442217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9" name="AutoShape 107"/>
            <p:cNvSpPr>
              <a:spLocks noChangeArrowheads="1"/>
            </p:cNvSpPr>
            <p:nvPr/>
          </p:nvSpPr>
          <p:spPr bwMode="auto">
            <a:xfrm rot="5400000">
              <a:off x="376563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0" name="AutoShape 114"/>
            <p:cNvSpPr>
              <a:spLocks noChangeArrowheads="1"/>
            </p:cNvSpPr>
            <p:nvPr/>
          </p:nvSpPr>
          <p:spPr bwMode="auto">
            <a:xfrm rot="5400000">
              <a:off x="2780817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1" name="AutoShape 115"/>
            <p:cNvSpPr>
              <a:spLocks noChangeArrowheads="1"/>
            </p:cNvSpPr>
            <p:nvPr/>
          </p:nvSpPr>
          <p:spPr bwMode="auto">
            <a:xfrm rot="5400000">
              <a:off x="2124273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2" name="AutoShape 116"/>
            <p:cNvSpPr>
              <a:spLocks noChangeArrowheads="1"/>
            </p:cNvSpPr>
            <p:nvPr/>
          </p:nvSpPr>
          <p:spPr bwMode="auto">
            <a:xfrm rot="5400000">
              <a:off x="1467729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3" name="AutoShape 117"/>
            <p:cNvSpPr>
              <a:spLocks noChangeArrowheads="1"/>
            </p:cNvSpPr>
            <p:nvPr/>
          </p:nvSpPr>
          <p:spPr bwMode="auto">
            <a:xfrm rot="5400000">
              <a:off x="811185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4" name="AutoShape 118"/>
            <p:cNvSpPr>
              <a:spLocks noChangeArrowheads="1"/>
            </p:cNvSpPr>
            <p:nvPr/>
          </p:nvSpPr>
          <p:spPr bwMode="auto">
            <a:xfrm rot="5400000">
              <a:off x="154641" y="3138220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그룹 250"/>
          <p:cNvGrpSpPr/>
          <p:nvPr/>
        </p:nvGrpSpPr>
        <p:grpSpPr>
          <a:xfrm>
            <a:off x="978293" y="3286440"/>
            <a:ext cx="7186154" cy="113275"/>
            <a:chOff x="8505" y="4230103"/>
            <a:chExt cx="9135495" cy="144002"/>
          </a:xfrm>
        </p:grpSpPr>
        <p:sp useBgFill="1">
          <p:nvSpPr>
            <p:cNvPr id="66" name="AutoShape 99"/>
            <p:cNvSpPr>
              <a:spLocks noChangeArrowheads="1"/>
            </p:cNvSpPr>
            <p:nvPr/>
          </p:nvSpPr>
          <p:spPr bwMode="auto">
            <a:xfrm rot="5400000">
              <a:off x="852557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7" name="AutoShape 100"/>
            <p:cNvSpPr>
              <a:spLocks noChangeArrowheads="1"/>
            </p:cNvSpPr>
            <p:nvPr/>
          </p:nvSpPr>
          <p:spPr bwMode="auto">
            <a:xfrm rot="5400000">
              <a:off x="786903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8" name="AutoShape 101"/>
            <p:cNvSpPr>
              <a:spLocks noChangeArrowheads="1"/>
            </p:cNvSpPr>
            <p:nvPr/>
          </p:nvSpPr>
          <p:spPr bwMode="auto">
            <a:xfrm rot="5400000">
              <a:off x="721248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9" name="AutoShape 102"/>
            <p:cNvSpPr>
              <a:spLocks noChangeArrowheads="1"/>
            </p:cNvSpPr>
            <p:nvPr/>
          </p:nvSpPr>
          <p:spPr bwMode="auto">
            <a:xfrm rot="5400000">
              <a:off x="655594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0" name="AutoShape 103"/>
            <p:cNvSpPr>
              <a:spLocks noChangeArrowheads="1"/>
            </p:cNvSpPr>
            <p:nvPr/>
          </p:nvSpPr>
          <p:spPr bwMode="auto">
            <a:xfrm rot="5400000">
              <a:off x="589940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1" name="AutoShape 104"/>
            <p:cNvSpPr>
              <a:spLocks noChangeArrowheads="1"/>
            </p:cNvSpPr>
            <p:nvPr/>
          </p:nvSpPr>
          <p:spPr bwMode="auto">
            <a:xfrm rot="5400000">
              <a:off x="524285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2" name="AutoShape 105"/>
            <p:cNvSpPr>
              <a:spLocks noChangeArrowheads="1"/>
            </p:cNvSpPr>
            <p:nvPr/>
          </p:nvSpPr>
          <p:spPr bwMode="auto">
            <a:xfrm rot="5400000">
              <a:off x="458631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3" name="AutoShape 106"/>
            <p:cNvSpPr>
              <a:spLocks noChangeArrowheads="1"/>
            </p:cNvSpPr>
            <p:nvPr/>
          </p:nvSpPr>
          <p:spPr bwMode="auto">
            <a:xfrm rot="5400000">
              <a:off x="392976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4" name="AutoShape 107"/>
            <p:cNvSpPr>
              <a:spLocks noChangeArrowheads="1"/>
            </p:cNvSpPr>
            <p:nvPr/>
          </p:nvSpPr>
          <p:spPr bwMode="auto">
            <a:xfrm rot="5400000">
              <a:off x="327322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5" name="AutoShape 113"/>
            <p:cNvSpPr>
              <a:spLocks noChangeArrowheads="1"/>
            </p:cNvSpPr>
            <p:nvPr/>
          </p:nvSpPr>
          <p:spPr bwMode="auto">
            <a:xfrm rot="5400000">
              <a:off x="294495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6" name="AutoShape 114"/>
            <p:cNvSpPr>
              <a:spLocks noChangeArrowheads="1"/>
            </p:cNvSpPr>
            <p:nvPr/>
          </p:nvSpPr>
          <p:spPr bwMode="auto">
            <a:xfrm rot="5400000">
              <a:off x="228840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7" name="AutoShape 115"/>
            <p:cNvSpPr>
              <a:spLocks noChangeArrowheads="1"/>
            </p:cNvSpPr>
            <p:nvPr/>
          </p:nvSpPr>
          <p:spPr bwMode="auto">
            <a:xfrm rot="5400000">
              <a:off x="163186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8" name="AutoShape 116"/>
            <p:cNvSpPr>
              <a:spLocks noChangeArrowheads="1"/>
            </p:cNvSpPr>
            <p:nvPr/>
          </p:nvSpPr>
          <p:spPr bwMode="auto">
            <a:xfrm rot="5400000">
              <a:off x="97532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9" name="AutoShape 117"/>
            <p:cNvSpPr>
              <a:spLocks noChangeArrowheads="1"/>
            </p:cNvSpPr>
            <p:nvPr/>
          </p:nvSpPr>
          <p:spPr bwMode="auto">
            <a:xfrm rot="5400000">
              <a:off x="31877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0" name="AutoShape 99"/>
            <p:cNvSpPr>
              <a:spLocks noChangeArrowheads="1"/>
            </p:cNvSpPr>
            <p:nvPr/>
          </p:nvSpPr>
          <p:spPr bwMode="auto">
            <a:xfrm rot="5400000">
              <a:off x="8853849" y="42481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1" name="AutoShape 100"/>
            <p:cNvSpPr>
              <a:spLocks noChangeArrowheads="1"/>
            </p:cNvSpPr>
            <p:nvPr/>
          </p:nvSpPr>
          <p:spPr bwMode="auto">
            <a:xfrm rot="5400000">
              <a:off x="819730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2" name="AutoShape 101"/>
            <p:cNvSpPr>
              <a:spLocks noChangeArrowheads="1"/>
            </p:cNvSpPr>
            <p:nvPr/>
          </p:nvSpPr>
          <p:spPr bwMode="auto">
            <a:xfrm rot="5400000">
              <a:off x="754076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3" name="AutoShape 102"/>
            <p:cNvSpPr>
              <a:spLocks noChangeArrowheads="1"/>
            </p:cNvSpPr>
            <p:nvPr/>
          </p:nvSpPr>
          <p:spPr bwMode="auto">
            <a:xfrm rot="5400000">
              <a:off x="688421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4" name="AutoShape 103"/>
            <p:cNvSpPr>
              <a:spLocks noChangeArrowheads="1"/>
            </p:cNvSpPr>
            <p:nvPr/>
          </p:nvSpPr>
          <p:spPr bwMode="auto">
            <a:xfrm rot="5400000">
              <a:off x="622767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5" name="AutoShape 104"/>
            <p:cNvSpPr>
              <a:spLocks noChangeArrowheads="1"/>
            </p:cNvSpPr>
            <p:nvPr/>
          </p:nvSpPr>
          <p:spPr bwMode="auto">
            <a:xfrm rot="5400000">
              <a:off x="557112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6" name="AutoShape 105"/>
            <p:cNvSpPr>
              <a:spLocks noChangeArrowheads="1"/>
            </p:cNvSpPr>
            <p:nvPr/>
          </p:nvSpPr>
          <p:spPr bwMode="auto">
            <a:xfrm rot="5400000">
              <a:off x="491458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7" name="AutoShape 106"/>
            <p:cNvSpPr>
              <a:spLocks noChangeArrowheads="1"/>
            </p:cNvSpPr>
            <p:nvPr/>
          </p:nvSpPr>
          <p:spPr bwMode="auto">
            <a:xfrm rot="5400000">
              <a:off x="425804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8" name="AutoShape 107"/>
            <p:cNvSpPr>
              <a:spLocks noChangeArrowheads="1"/>
            </p:cNvSpPr>
            <p:nvPr/>
          </p:nvSpPr>
          <p:spPr bwMode="auto">
            <a:xfrm rot="5400000">
              <a:off x="360149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9" name="AutoShape 114"/>
            <p:cNvSpPr>
              <a:spLocks noChangeArrowheads="1"/>
            </p:cNvSpPr>
            <p:nvPr/>
          </p:nvSpPr>
          <p:spPr bwMode="auto">
            <a:xfrm rot="5400000">
              <a:off x="261668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0" name="AutoShape 115"/>
            <p:cNvSpPr>
              <a:spLocks noChangeArrowheads="1"/>
            </p:cNvSpPr>
            <p:nvPr/>
          </p:nvSpPr>
          <p:spPr bwMode="auto">
            <a:xfrm rot="5400000">
              <a:off x="196013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1" name="AutoShape 116"/>
            <p:cNvSpPr>
              <a:spLocks noChangeArrowheads="1"/>
            </p:cNvSpPr>
            <p:nvPr/>
          </p:nvSpPr>
          <p:spPr bwMode="auto">
            <a:xfrm rot="5400000">
              <a:off x="130359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2" name="AutoShape 117"/>
            <p:cNvSpPr>
              <a:spLocks noChangeArrowheads="1"/>
            </p:cNvSpPr>
            <p:nvPr/>
          </p:nvSpPr>
          <p:spPr bwMode="auto">
            <a:xfrm rot="5400000">
              <a:off x="64704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3" name="AutoShape 118"/>
            <p:cNvSpPr>
              <a:spLocks noChangeArrowheads="1"/>
            </p:cNvSpPr>
            <p:nvPr/>
          </p:nvSpPr>
          <p:spPr bwMode="auto">
            <a:xfrm rot="5400000">
              <a:off x="-949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4" name="AutoShape 99"/>
            <p:cNvSpPr>
              <a:spLocks noChangeArrowheads="1"/>
            </p:cNvSpPr>
            <p:nvPr/>
          </p:nvSpPr>
          <p:spPr bwMode="auto">
            <a:xfrm rot="5400000">
              <a:off x="868971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5" name="AutoShape 100"/>
            <p:cNvSpPr>
              <a:spLocks noChangeArrowheads="1"/>
            </p:cNvSpPr>
            <p:nvPr/>
          </p:nvSpPr>
          <p:spPr bwMode="auto">
            <a:xfrm rot="5400000">
              <a:off x="803316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6" name="AutoShape 101"/>
            <p:cNvSpPr>
              <a:spLocks noChangeArrowheads="1"/>
            </p:cNvSpPr>
            <p:nvPr/>
          </p:nvSpPr>
          <p:spPr bwMode="auto">
            <a:xfrm rot="5400000">
              <a:off x="737662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7" name="AutoShape 102"/>
            <p:cNvSpPr>
              <a:spLocks noChangeArrowheads="1"/>
            </p:cNvSpPr>
            <p:nvPr/>
          </p:nvSpPr>
          <p:spPr bwMode="auto">
            <a:xfrm rot="5400000">
              <a:off x="672008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8" name="AutoShape 103"/>
            <p:cNvSpPr>
              <a:spLocks noChangeArrowheads="1"/>
            </p:cNvSpPr>
            <p:nvPr/>
          </p:nvSpPr>
          <p:spPr bwMode="auto">
            <a:xfrm rot="5400000">
              <a:off x="606353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9" name="AutoShape 104"/>
            <p:cNvSpPr>
              <a:spLocks noChangeArrowheads="1"/>
            </p:cNvSpPr>
            <p:nvPr/>
          </p:nvSpPr>
          <p:spPr bwMode="auto">
            <a:xfrm rot="5400000">
              <a:off x="540699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0" name="AutoShape 105"/>
            <p:cNvSpPr>
              <a:spLocks noChangeArrowheads="1"/>
            </p:cNvSpPr>
            <p:nvPr/>
          </p:nvSpPr>
          <p:spPr bwMode="auto">
            <a:xfrm rot="5400000">
              <a:off x="475044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1" name="AutoShape 106"/>
            <p:cNvSpPr>
              <a:spLocks noChangeArrowheads="1"/>
            </p:cNvSpPr>
            <p:nvPr/>
          </p:nvSpPr>
          <p:spPr bwMode="auto">
            <a:xfrm rot="5400000">
              <a:off x="409390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2" name="AutoShape 107"/>
            <p:cNvSpPr>
              <a:spLocks noChangeArrowheads="1"/>
            </p:cNvSpPr>
            <p:nvPr/>
          </p:nvSpPr>
          <p:spPr bwMode="auto">
            <a:xfrm rot="5400000">
              <a:off x="343736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3" name="AutoShape 113"/>
            <p:cNvSpPr>
              <a:spLocks noChangeArrowheads="1"/>
            </p:cNvSpPr>
            <p:nvPr/>
          </p:nvSpPr>
          <p:spPr bwMode="auto">
            <a:xfrm rot="5400000">
              <a:off x="3109089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4" name="AutoShape 114"/>
            <p:cNvSpPr>
              <a:spLocks noChangeArrowheads="1"/>
            </p:cNvSpPr>
            <p:nvPr/>
          </p:nvSpPr>
          <p:spPr bwMode="auto">
            <a:xfrm rot="5400000">
              <a:off x="2452545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5" name="AutoShape 115"/>
            <p:cNvSpPr>
              <a:spLocks noChangeArrowheads="1"/>
            </p:cNvSpPr>
            <p:nvPr/>
          </p:nvSpPr>
          <p:spPr bwMode="auto">
            <a:xfrm rot="5400000">
              <a:off x="1796001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6" name="AutoShape 116"/>
            <p:cNvSpPr>
              <a:spLocks noChangeArrowheads="1"/>
            </p:cNvSpPr>
            <p:nvPr/>
          </p:nvSpPr>
          <p:spPr bwMode="auto">
            <a:xfrm rot="5400000">
              <a:off x="1139457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7" name="AutoShape 117"/>
            <p:cNvSpPr>
              <a:spLocks noChangeArrowheads="1"/>
            </p:cNvSpPr>
            <p:nvPr/>
          </p:nvSpPr>
          <p:spPr bwMode="auto">
            <a:xfrm rot="5400000">
              <a:off x="482913" y="42481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8" name="AutoShape 99"/>
            <p:cNvSpPr>
              <a:spLocks noChangeArrowheads="1"/>
            </p:cNvSpPr>
            <p:nvPr/>
          </p:nvSpPr>
          <p:spPr bwMode="auto">
            <a:xfrm rot="5400000">
              <a:off x="9018000" y="42481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9" name="AutoShape 100"/>
            <p:cNvSpPr>
              <a:spLocks noChangeArrowheads="1"/>
            </p:cNvSpPr>
            <p:nvPr/>
          </p:nvSpPr>
          <p:spPr bwMode="auto">
            <a:xfrm rot="5400000">
              <a:off x="836144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0" name="AutoShape 101"/>
            <p:cNvSpPr>
              <a:spLocks noChangeArrowheads="1"/>
            </p:cNvSpPr>
            <p:nvPr/>
          </p:nvSpPr>
          <p:spPr bwMode="auto">
            <a:xfrm rot="5400000">
              <a:off x="770489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1" name="AutoShape 102"/>
            <p:cNvSpPr>
              <a:spLocks noChangeArrowheads="1"/>
            </p:cNvSpPr>
            <p:nvPr/>
          </p:nvSpPr>
          <p:spPr bwMode="auto">
            <a:xfrm rot="5400000">
              <a:off x="704835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2" name="AutoShape 103"/>
            <p:cNvSpPr>
              <a:spLocks noChangeArrowheads="1"/>
            </p:cNvSpPr>
            <p:nvPr/>
          </p:nvSpPr>
          <p:spPr bwMode="auto">
            <a:xfrm rot="5400000">
              <a:off x="639180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3" name="AutoShape 104"/>
            <p:cNvSpPr>
              <a:spLocks noChangeArrowheads="1"/>
            </p:cNvSpPr>
            <p:nvPr/>
          </p:nvSpPr>
          <p:spPr bwMode="auto">
            <a:xfrm rot="5400000">
              <a:off x="573526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4" name="AutoShape 105"/>
            <p:cNvSpPr>
              <a:spLocks noChangeArrowheads="1"/>
            </p:cNvSpPr>
            <p:nvPr/>
          </p:nvSpPr>
          <p:spPr bwMode="auto">
            <a:xfrm rot="5400000">
              <a:off x="507872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5" name="AutoShape 106"/>
            <p:cNvSpPr>
              <a:spLocks noChangeArrowheads="1"/>
            </p:cNvSpPr>
            <p:nvPr/>
          </p:nvSpPr>
          <p:spPr bwMode="auto">
            <a:xfrm rot="5400000">
              <a:off x="442217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6" name="AutoShape 107"/>
            <p:cNvSpPr>
              <a:spLocks noChangeArrowheads="1"/>
            </p:cNvSpPr>
            <p:nvPr/>
          </p:nvSpPr>
          <p:spPr bwMode="auto">
            <a:xfrm rot="5400000">
              <a:off x="376563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7" name="AutoShape 114"/>
            <p:cNvSpPr>
              <a:spLocks noChangeArrowheads="1"/>
            </p:cNvSpPr>
            <p:nvPr/>
          </p:nvSpPr>
          <p:spPr bwMode="auto">
            <a:xfrm rot="5400000">
              <a:off x="2780817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8" name="AutoShape 115"/>
            <p:cNvSpPr>
              <a:spLocks noChangeArrowheads="1"/>
            </p:cNvSpPr>
            <p:nvPr/>
          </p:nvSpPr>
          <p:spPr bwMode="auto">
            <a:xfrm rot="5400000">
              <a:off x="2124273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9" name="AutoShape 116"/>
            <p:cNvSpPr>
              <a:spLocks noChangeArrowheads="1"/>
            </p:cNvSpPr>
            <p:nvPr/>
          </p:nvSpPr>
          <p:spPr bwMode="auto">
            <a:xfrm rot="5400000">
              <a:off x="1467729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0" name="AutoShape 117"/>
            <p:cNvSpPr>
              <a:spLocks noChangeArrowheads="1"/>
            </p:cNvSpPr>
            <p:nvPr/>
          </p:nvSpPr>
          <p:spPr bwMode="auto">
            <a:xfrm rot="5400000">
              <a:off x="811185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1" name="AutoShape 118"/>
            <p:cNvSpPr>
              <a:spLocks noChangeArrowheads="1"/>
            </p:cNvSpPr>
            <p:nvPr/>
          </p:nvSpPr>
          <p:spPr bwMode="auto">
            <a:xfrm rot="5400000">
              <a:off x="154641" y="4248104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2" name="모서리가 둥근 직사각형 251"/>
          <p:cNvSpPr/>
          <p:nvPr/>
        </p:nvSpPr>
        <p:spPr>
          <a:xfrm>
            <a:off x="1063247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모서리가 둥근 직사각형 252"/>
          <p:cNvSpPr/>
          <p:nvPr/>
        </p:nvSpPr>
        <p:spPr>
          <a:xfrm>
            <a:off x="1875668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모서리가 둥근 직사각형 253"/>
          <p:cNvSpPr/>
          <p:nvPr/>
        </p:nvSpPr>
        <p:spPr>
          <a:xfrm>
            <a:off x="2688089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모서리가 둥근 직사각형 254"/>
          <p:cNvSpPr/>
          <p:nvPr/>
        </p:nvSpPr>
        <p:spPr>
          <a:xfrm>
            <a:off x="3500510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모서리가 둥근 직사각형 255"/>
          <p:cNvSpPr/>
          <p:nvPr/>
        </p:nvSpPr>
        <p:spPr>
          <a:xfrm>
            <a:off x="4312931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모서리가 둥근 직사각형 256"/>
          <p:cNvSpPr/>
          <p:nvPr/>
        </p:nvSpPr>
        <p:spPr>
          <a:xfrm>
            <a:off x="5125352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모서리가 둥근 직사각형 257"/>
          <p:cNvSpPr/>
          <p:nvPr/>
        </p:nvSpPr>
        <p:spPr>
          <a:xfrm>
            <a:off x="5937773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모서리가 둥근 직사각형 258"/>
          <p:cNvSpPr/>
          <p:nvPr/>
        </p:nvSpPr>
        <p:spPr>
          <a:xfrm>
            <a:off x="6750194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모서리가 둥근 직사각형 259"/>
          <p:cNvSpPr/>
          <p:nvPr/>
        </p:nvSpPr>
        <p:spPr>
          <a:xfrm>
            <a:off x="7562617" y="2565057"/>
            <a:ext cx="693475" cy="693476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1" name="직선 연결선 261"/>
          <p:cNvCxnSpPr/>
          <p:nvPr/>
        </p:nvCxnSpPr>
        <p:spPr>
          <a:xfrm rot="5400000">
            <a:off x="481834" y="1912839"/>
            <a:ext cx="12744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연결선 265"/>
          <p:cNvCxnSpPr/>
          <p:nvPr/>
        </p:nvCxnSpPr>
        <p:spPr>
          <a:xfrm rot="5400000">
            <a:off x="2103510" y="1912839"/>
            <a:ext cx="12744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연결선 266"/>
          <p:cNvCxnSpPr/>
          <p:nvPr/>
        </p:nvCxnSpPr>
        <p:spPr>
          <a:xfrm rot="5400000">
            <a:off x="3725187" y="1912839"/>
            <a:ext cx="12744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연결선 267"/>
          <p:cNvCxnSpPr/>
          <p:nvPr/>
        </p:nvCxnSpPr>
        <p:spPr>
          <a:xfrm rot="5400000">
            <a:off x="5346864" y="1912839"/>
            <a:ext cx="12744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연결선 268"/>
          <p:cNvCxnSpPr/>
          <p:nvPr/>
        </p:nvCxnSpPr>
        <p:spPr>
          <a:xfrm rot="5400000">
            <a:off x="1859788" y="3913040"/>
            <a:ext cx="130986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직선 연결선 269"/>
          <p:cNvCxnSpPr/>
          <p:nvPr/>
        </p:nvCxnSpPr>
        <p:spPr>
          <a:xfrm rot="5400000">
            <a:off x="3484711" y="3913040"/>
            <a:ext cx="130986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연결선 270"/>
          <p:cNvCxnSpPr/>
          <p:nvPr/>
        </p:nvCxnSpPr>
        <p:spPr>
          <a:xfrm rot="5400000">
            <a:off x="5109634" y="3913040"/>
            <a:ext cx="130986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연결선 271"/>
          <p:cNvCxnSpPr/>
          <p:nvPr/>
        </p:nvCxnSpPr>
        <p:spPr>
          <a:xfrm rot="5400000">
            <a:off x="6734557" y="3913040"/>
            <a:ext cx="130986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그룹 49"/>
          <p:cNvGrpSpPr>
            <a:grpSpLocks/>
          </p:cNvGrpSpPr>
          <p:nvPr/>
        </p:nvGrpSpPr>
        <p:grpSpPr bwMode="auto">
          <a:xfrm>
            <a:off x="1237634" y="1327613"/>
            <a:ext cx="1500465" cy="790052"/>
            <a:chOff x="1360060" y="1711905"/>
            <a:chExt cx="2217148" cy="1005713"/>
          </a:xfrm>
        </p:grpSpPr>
        <p:sp>
          <p:nvSpPr>
            <p:cNvPr id="140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2008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2" name="그룹 49"/>
          <p:cNvGrpSpPr>
            <a:grpSpLocks/>
          </p:cNvGrpSpPr>
          <p:nvPr/>
        </p:nvGrpSpPr>
        <p:grpSpPr bwMode="auto">
          <a:xfrm>
            <a:off x="2833513" y="1327613"/>
            <a:ext cx="1500465" cy="790052"/>
            <a:chOff x="1360060" y="1711905"/>
            <a:chExt cx="2217148" cy="1005713"/>
          </a:xfrm>
        </p:grpSpPr>
        <p:sp>
          <p:nvSpPr>
            <p:cNvPr id="14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2010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5" name="그룹 49"/>
          <p:cNvGrpSpPr>
            <a:grpSpLocks/>
          </p:cNvGrpSpPr>
          <p:nvPr/>
        </p:nvGrpSpPr>
        <p:grpSpPr bwMode="auto">
          <a:xfrm>
            <a:off x="4429392" y="1327613"/>
            <a:ext cx="1500465" cy="790052"/>
            <a:chOff x="1360060" y="1711905"/>
            <a:chExt cx="2217148" cy="1005713"/>
          </a:xfrm>
        </p:grpSpPr>
        <p:sp>
          <p:nvSpPr>
            <p:cNvPr id="146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2012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8" name="그룹 49"/>
          <p:cNvGrpSpPr>
            <a:grpSpLocks/>
          </p:cNvGrpSpPr>
          <p:nvPr/>
        </p:nvGrpSpPr>
        <p:grpSpPr bwMode="auto">
          <a:xfrm>
            <a:off x="5975261" y="1327613"/>
            <a:ext cx="1500465" cy="790052"/>
            <a:chOff x="1360060" y="1711905"/>
            <a:chExt cx="2217148" cy="1005713"/>
          </a:xfrm>
        </p:grpSpPr>
        <p:sp>
          <p:nvSpPr>
            <p:cNvPr id="14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2014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1" name="그룹 49"/>
          <p:cNvGrpSpPr>
            <a:grpSpLocks/>
          </p:cNvGrpSpPr>
          <p:nvPr/>
        </p:nvGrpSpPr>
        <p:grpSpPr bwMode="auto">
          <a:xfrm>
            <a:off x="1115616" y="3633905"/>
            <a:ext cx="1500465" cy="790052"/>
            <a:chOff x="1360060" y="1711905"/>
            <a:chExt cx="2217148" cy="1005713"/>
          </a:xfrm>
        </p:grpSpPr>
        <p:sp>
          <p:nvSpPr>
            <p:cNvPr id="15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2009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4" name="그룹 49"/>
          <p:cNvGrpSpPr>
            <a:grpSpLocks/>
          </p:cNvGrpSpPr>
          <p:nvPr/>
        </p:nvGrpSpPr>
        <p:grpSpPr bwMode="auto">
          <a:xfrm>
            <a:off x="2711495" y="3633905"/>
            <a:ext cx="1500465" cy="790052"/>
            <a:chOff x="1360060" y="1711905"/>
            <a:chExt cx="2217148" cy="1005713"/>
          </a:xfrm>
        </p:grpSpPr>
        <p:sp>
          <p:nvSpPr>
            <p:cNvPr id="155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2011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7" name="그룹 49"/>
          <p:cNvGrpSpPr>
            <a:grpSpLocks/>
          </p:cNvGrpSpPr>
          <p:nvPr/>
        </p:nvGrpSpPr>
        <p:grpSpPr bwMode="auto">
          <a:xfrm>
            <a:off x="4307374" y="3633905"/>
            <a:ext cx="1500465" cy="790052"/>
            <a:chOff x="1360060" y="1711905"/>
            <a:chExt cx="2217148" cy="1005713"/>
          </a:xfrm>
        </p:grpSpPr>
        <p:sp>
          <p:nvSpPr>
            <p:cNvPr id="158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2013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0" name="그룹 49"/>
          <p:cNvGrpSpPr>
            <a:grpSpLocks/>
          </p:cNvGrpSpPr>
          <p:nvPr/>
        </p:nvGrpSpPr>
        <p:grpSpPr bwMode="auto">
          <a:xfrm>
            <a:off x="5903253" y="3633905"/>
            <a:ext cx="1500465" cy="790052"/>
            <a:chOff x="1360060" y="1711905"/>
            <a:chExt cx="2217148" cy="1005713"/>
          </a:xfrm>
        </p:grpSpPr>
        <p:sp>
          <p:nvSpPr>
            <p:cNvPr id="161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43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2015 </a:t>
              </a:r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 bwMode="auto">
            <a:xfrm>
              <a:off x="1360060" y="2071164"/>
              <a:ext cx="2217148" cy="646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add 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329</Words>
  <Application>Microsoft Office PowerPoint</Application>
  <PresentationFormat>On-screen Show (16:9)</PresentationFormat>
  <Paragraphs>88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2014-04-03T01:04:01Z</dcterms:modified>
</cp:coreProperties>
</file>