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68469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5400000">
            <a:off x="3900046" y="-662824"/>
            <a:ext cx="1343904" cy="91440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249"/>
          <p:cNvGrpSpPr/>
          <p:nvPr/>
        </p:nvGrpSpPr>
        <p:grpSpPr>
          <a:xfrm>
            <a:off x="8505" y="3282238"/>
            <a:ext cx="9135495" cy="144002"/>
            <a:chOff x="8505" y="3120219"/>
            <a:chExt cx="9135495" cy="144002"/>
          </a:xfrm>
        </p:grpSpPr>
        <p:sp useBgFill="1">
          <p:nvSpPr>
            <p:cNvPr id="7" name="AutoShape 99"/>
            <p:cNvSpPr>
              <a:spLocks noChangeArrowheads="1"/>
            </p:cNvSpPr>
            <p:nvPr/>
          </p:nvSpPr>
          <p:spPr bwMode="auto">
            <a:xfrm rot="5400000">
              <a:off x="852557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" name="AutoShape 100"/>
            <p:cNvSpPr>
              <a:spLocks noChangeArrowheads="1"/>
            </p:cNvSpPr>
            <p:nvPr/>
          </p:nvSpPr>
          <p:spPr bwMode="auto">
            <a:xfrm rot="5400000">
              <a:off x="786903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" name="AutoShape 101"/>
            <p:cNvSpPr>
              <a:spLocks noChangeArrowheads="1"/>
            </p:cNvSpPr>
            <p:nvPr/>
          </p:nvSpPr>
          <p:spPr bwMode="auto">
            <a:xfrm rot="5400000">
              <a:off x="721248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AutoShape 102"/>
            <p:cNvSpPr>
              <a:spLocks noChangeArrowheads="1"/>
            </p:cNvSpPr>
            <p:nvPr/>
          </p:nvSpPr>
          <p:spPr bwMode="auto">
            <a:xfrm rot="5400000">
              <a:off x="655594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" name="AutoShape 103"/>
            <p:cNvSpPr>
              <a:spLocks noChangeArrowheads="1"/>
            </p:cNvSpPr>
            <p:nvPr/>
          </p:nvSpPr>
          <p:spPr bwMode="auto">
            <a:xfrm rot="5400000">
              <a:off x="589940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" name="AutoShape 104"/>
            <p:cNvSpPr>
              <a:spLocks noChangeArrowheads="1"/>
            </p:cNvSpPr>
            <p:nvPr/>
          </p:nvSpPr>
          <p:spPr bwMode="auto">
            <a:xfrm rot="5400000">
              <a:off x="524285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" name="AutoShape 105"/>
            <p:cNvSpPr>
              <a:spLocks noChangeArrowheads="1"/>
            </p:cNvSpPr>
            <p:nvPr/>
          </p:nvSpPr>
          <p:spPr bwMode="auto">
            <a:xfrm rot="5400000">
              <a:off x="458631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" name="AutoShape 106"/>
            <p:cNvSpPr>
              <a:spLocks noChangeArrowheads="1"/>
            </p:cNvSpPr>
            <p:nvPr/>
          </p:nvSpPr>
          <p:spPr bwMode="auto">
            <a:xfrm rot="5400000">
              <a:off x="392976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" name="AutoShape 107"/>
            <p:cNvSpPr>
              <a:spLocks noChangeArrowheads="1"/>
            </p:cNvSpPr>
            <p:nvPr/>
          </p:nvSpPr>
          <p:spPr bwMode="auto">
            <a:xfrm rot="5400000">
              <a:off x="327322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6" name="AutoShape 113"/>
            <p:cNvSpPr>
              <a:spLocks noChangeArrowheads="1"/>
            </p:cNvSpPr>
            <p:nvPr/>
          </p:nvSpPr>
          <p:spPr bwMode="auto">
            <a:xfrm rot="5400000">
              <a:off x="294495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7" name="AutoShape 114"/>
            <p:cNvSpPr>
              <a:spLocks noChangeArrowheads="1"/>
            </p:cNvSpPr>
            <p:nvPr/>
          </p:nvSpPr>
          <p:spPr bwMode="auto">
            <a:xfrm rot="5400000">
              <a:off x="228840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8" name="AutoShape 115"/>
            <p:cNvSpPr>
              <a:spLocks noChangeArrowheads="1"/>
            </p:cNvSpPr>
            <p:nvPr/>
          </p:nvSpPr>
          <p:spPr bwMode="auto">
            <a:xfrm rot="5400000">
              <a:off x="163186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9" name="AutoShape 116"/>
            <p:cNvSpPr>
              <a:spLocks noChangeArrowheads="1"/>
            </p:cNvSpPr>
            <p:nvPr/>
          </p:nvSpPr>
          <p:spPr bwMode="auto">
            <a:xfrm rot="5400000">
              <a:off x="97532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0" name="AutoShape 117"/>
            <p:cNvSpPr>
              <a:spLocks noChangeArrowheads="1"/>
            </p:cNvSpPr>
            <p:nvPr/>
          </p:nvSpPr>
          <p:spPr bwMode="auto">
            <a:xfrm rot="5400000">
              <a:off x="31877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1" name="AutoShape 99"/>
            <p:cNvSpPr>
              <a:spLocks noChangeArrowheads="1"/>
            </p:cNvSpPr>
            <p:nvPr/>
          </p:nvSpPr>
          <p:spPr bwMode="auto">
            <a:xfrm rot="5400000">
              <a:off x="8853849" y="313822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2" name="AutoShape 100"/>
            <p:cNvSpPr>
              <a:spLocks noChangeArrowheads="1"/>
            </p:cNvSpPr>
            <p:nvPr/>
          </p:nvSpPr>
          <p:spPr bwMode="auto">
            <a:xfrm rot="5400000">
              <a:off x="819730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3" name="AutoShape 101"/>
            <p:cNvSpPr>
              <a:spLocks noChangeArrowheads="1"/>
            </p:cNvSpPr>
            <p:nvPr/>
          </p:nvSpPr>
          <p:spPr bwMode="auto">
            <a:xfrm rot="5400000">
              <a:off x="754076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4" name="AutoShape 102"/>
            <p:cNvSpPr>
              <a:spLocks noChangeArrowheads="1"/>
            </p:cNvSpPr>
            <p:nvPr/>
          </p:nvSpPr>
          <p:spPr bwMode="auto">
            <a:xfrm rot="5400000">
              <a:off x="688421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5" name="AutoShape 103"/>
            <p:cNvSpPr>
              <a:spLocks noChangeArrowheads="1"/>
            </p:cNvSpPr>
            <p:nvPr/>
          </p:nvSpPr>
          <p:spPr bwMode="auto">
            <a:xfrm rot="5400000">
              <a:off x="622767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6" name="AutoShape 104"/>
            <p:cNvSpPr>
              <a:spLocks noChangeArrowheads="1"/>
            </p:cNvSpPr>
            <p:nvPr/>
          </p:nvSpPr>
          <p:spPr bwMode="auto">
            <a:xfrm rot="5400000">
              <a:off x="557112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7" name="AutoShape 105"/>
            <p:cNvSpPr>
              <a:spLocks noChangeArrowheads="1"/>
            </p:cNvSpPr>
            <p:nvPr/>
          </p:nvSpPr>
          <p:spPr bwMode="auto">
            <a:xfrm rot="5400000">
              <a:off x="491458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8" name="AutoShape 106"/>
            <p:cNvSpPr>
              <a:spLocks noChangeArrowheads="1"/>
            </p:cNvSpPr>
            <p:nvPr/>
          </p:nvSpPr>
          <p:spPr bwMode="auto">
            <a:xfrm rot="5400000">
              <a:off x="425804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9" name="AutoShape 107"/>
            <p:cNvSpPr>
              <a:spLocks noChangeArrowheads="1"/>
            </p:cNvSpPr>
            <p:nvPr/>
          </p:nvSpPr>
          <p:spPr bwMode="auto">
            <a:xfrm rot="5400000">
              <a:off x="360149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0" name="AutoShape 114"/>
            <p:cNvSpPr>
              <a:spLocks noChangeArrowheads="1"/>
            </p:cNvSpPr>
            <p:nvPr/>
          </p:nvSpPr>
          <p:spPr bwMode="auto">
            <a:xfrm rot="5400000">
              <a:off x="261668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1" name="AutoShape 115"/>
            <p:cNvSpPr>
              <a:spLocks noChangeArrowheads="1"/>
            </p:cNvSpPr>
            <p:nvPr/>
          </p:nvSpPr>
          <p:spPr bwMode="auto">
            <a:xfrm rot="5400000">
              <a:off x="196013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2" name="AutoShape 116"/>
            <p:cNvSpPr>
              <a:spLocks noChangeArrowheads="1"/>
            </p:cNvSpPr>
            <p:nvPr/>
          </p:nvSpPr>
          <p:spPr bwMode="auto">
            <a:xfrm rot="5400000">
              <a:off x="130359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3" name="AutoShape 117"/>
            <p:cNvSpPr>
              <a:spLocks noChangeArrowheads="1"/>
            </p:cNvSpPr>
            <p:nvPr/>
          </p:nvSpPr>
          <p:spPr bwMode="auto">
            <a:xfrm rot="5400000">
              <a:off x="64704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4" name="AutoShape 118"/>
            <p:cNvSpPr>
              <a:spLocks noChangeArrowheads="1"/>
            </p:cNvSpPr>
            <p:nvPr/>
          </p:nvSpPr>
          <p:spPr bwMode="auto">
            <a:xfrm rot="5400000">
              <a:off x="-949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5" name="AutoShape 99"/>
            <p:cNvSpPr>
              <a:spLocks noChangeArrowheads="1"/>
            </p:cNvSpPr>
            <p:nvPr/>
          </p:nvSpPr>
          <p:spPr bwMode="auto">
            <a:xfrm rot="5400000">
              <a:off x="868971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6" name="AutoShape 100"/>
            <p:cNvSpPr>
              <a:spLocks noChangeArrowheads="1"/>
            </p:cNvSpPr>
            <p:nvPr/>
          </p:nvSpPr>
          <p:spPr bwMode="auto">
            <a:xfrm rot="5400000">
              <a:off x="803316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7" name="AutoShape 101"/>
            <p:cNvSpPr>
              <a:spLocks noChangeArrowheads="1"/>
            </p:cNvSpPr>
            <p:nvPr/>
          </p:nvSpPr>
          <p:spPr bwMode="auto">
            <a:xfrm rot="5400000">
              <a:off x="737662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8" name="AutoShape 102"/>
            <p:cNvSpPr>
              <a:spLocks noChangeArrowheads="1"/>
            </p:cNvSpPr>
            <p:nvPr/>
          </p:nvSpPr>
          <p:spPr bwMode="auto">
            <a:xfrm rot="5400000">
              <a:off x="672008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1" name="AutoShape 103"/>
            <p:cNvSpPr>
              <a:spLocks noChangeArrowheads="1"/>
            </p:cNvSpPr>
            <p:nvPr/>
          </p:nvSpPr>
          <p:spPr bwMode="auto">
            <a:xfrm rot="5400000">
              <a:off x="606353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2" name="AutoShape 104"/>
            <p:cNvSpPr>
              <a:spLocks noChangeArrowheads="1"/>
            </p:cNvSpPr>
            <p:nvPr/>
          </p:nvSpPr>
          <p:spPr bwMode="auto">
            <a:xfrm rot="5400000">
              <a:off x="540699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3" name="AutoShape 105"/>
            <p:cNvSpPr>
              <a:spLocks noChangeArrowheads="1"/>
            </p:cNvSpPr>
            <p:nvPr/>
          </p:nvSpPr>
          <p:spPr bwMode="auto">
            <a:xfrm rot="5400000">
              <a:off x="475044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4" name="AutoShape 106"/>
            <p:cNvSpPr>
              <a:spLocks noChangeArrowheads="1"/>
            </p:cNvSpPr>
            <p:nvPr/>
          </p:nvSpPr>
          <p:spPr bwMode="auto">
            <a:xfrm rot="5400000">
              <a:off x="409390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5" name="AutoShape 107"/>
            <p:cNvSpPr>
              <a:spLocks noChangeArrowheads="1"/>
            </p:cNvSpPr>
            <p:nvPr/>
          </p:nvSpPr>
          <p:spPr bwMode="auto">
            <a:xfrm rot="5400000">
              <a:off x="343736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6" name="AutoShape 113"/>
            <p:cNvSpPr>
              <a:spLocks noChangeArrowheads="1"/>
            </p:cNvSpPr>
            <p:nvPr/>
          </p:nvSpPr>
          <p:spPr bwMode="auto">
            <a:xfrm rot="5400000">
              <a:off x="310908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7" name="AutoShape 114"/>
            <p:cNvSpPr>
              <a:spLocks noChangeArrowheads="1"/>
            </p:cNvSpPr>
            <p:nvPr/>
          </p:nvSpPr>
          <p:spPr bwMode="auto">
            <a:xfrm rot="5400000">
              <a:off x="245254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8" name="AutoShape 115"/>
            <p:cNvSpPr>
              <a:spLocks noChangeArrowheads="1"/>
            </p:cNvSpPr>
            <p:nvPr/>
          </p:nvSpPr>
          <p:spPr bwMode="auto">
            <a:xfrm rot="5400000">
              <a:off x="179600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9" name="AutoShape 116"/>
            <p:cNvSpPr>
              <a:spLocks noChangeArrowheads="1"/>
            </p:cNvSpPr>
            <p:nvPr/>
          </p:nvSpPr>
          <p:spPr bwMode="auto">
            <a:xfrm rot="5400000">
              <a:off x="113945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0" name="AutoShape 117"/>
            <p:cNvSpPr>
              <a:spLocks noChangeArrowheads="1"/>
            </p:cNvSpPr>
            <p:nvPr/>
          </p:nvSpPr>
          <p:spPr bwMode="auto">
            <a:xfrm rot="5400000">
              <a:off x="48291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1" name="AutoShape 99"/>
            <p:cNvSpPr>
              <a:spLocks noChangeArrowheads="1"/>
            </p:cNvSpPr>
            <p:nvPr/>
          </p:nvSpPr>
          <p:spPr bwMode="auto">
            <a:xfrm rot="5400000">
              <a:off x="9018000" y="313822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2" name="AutoShape 100"/>
            <p:cNvSpPr>
              <a:spLocks noChangeArrowheads="1"/>
            </p:cNvSpPr>
            <p:nvPr/>
          </p:nvSpPr>
          <p:spPr bwMode="auto">
            <a:xfrm rot="5400000">
              <a:off x="836144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3" name="AutoShape 101"/>
            <p:cNvSpPr>
              <a:spLocks noChangeArrowheads="1"/>
            </p:cNvSpPr>
            <p:nvPr/>
          </p:nvSpPr>
          <p:spPr bwMode="auto">
            <a:xfrm rot="5400000">
              <a:off x="770489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4" name="AutoShape 102"/>
            <p:cNvSpPr>
              <a:spLocks noChangeArrowheads="1"/>
            </p:cNvSpPr>
            <p:nvPr/>
          </p:nvSpPr>
          <p:spPr bwMode="auto">
            <a:xfrm rot="5400000">
              <a:off x="704835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5" name="AutoShape 103"/>
            <p:cNvSpPr>
              <a:spLocks noChangeArrowheads="1"/>
            </p:cNvSpPr>
            <p:nvPr/>
          </p:nvSpPr>
          <p:spPr bwMode="auto">
            <a:xfrm rot="5400000">
              <a:off x="639180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6" name="AutoShape 104"/>
            <p:cNvSpPr>
              <a:spLocks noChangeArrowheads="1"/>
            </p:cNvSpPr>
            <p:nvPr/>
          </p:nvSpPr>
          <p:spPr bwMode="auto">
            <a:xfrm rot="5400000">
              <a:off x="573526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7" name="AutoShape 105"/>
            <p:cNvSpPr>
              <a:spLocks noChangeArrowheads="1"/>
            </p:cNvSpPr>
            <p:nvPr/>
          </p:nvSpPr>
          <p:spPr bwMode="auto">
            <a:xfrm rot="5400000">
              <a:off x="507872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8" name="AutoShape 106"/>
            <p:cNvSpPr>
              <a:spLocks noChangeArrowheads="1"/>
            </p:cNvSpPr>
            <p:nvPr/>
          </p:nvSpPr>
          <p:spPr bwMode="auto">
            <a:xfrm rot="5400000">
              <a:off x="442217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9" name="AutoShape 107"/>
            <p:cNvSpPr>
              <a:spLocks noChangeArrowheads="1"/>
            </p:cNvSpPr>
            <p:nvPr/>
          </p:nvSpPr>
          <p:spPr bwMode="auto">
            <a:xfrm rot="5400000">
              <a:off x="376563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0" name="AutoShape 114"/>
            <p:cNvSpPr>
              <a:spLocks noChangeArrowheads="1"/>
            </p:cNvSpPr>
            <p:nvPr/>
          </p:nvSpPr>
          <p:spPr bwMode="auto">
            <a:xfrm rot="5400000">
              <a:off x="278081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1" name="AutoShape 115"/>
            <p:cNvSpPr>
              <a:spLocks noChangeArrowheads="1"/>
            </p:cNvSpPr>
            <p:nvPr/>
          </p:nvSpPr>
          <p:spPr bwMode="auto">
            <a:xfrm rot="5400000">
              <a:off x="212427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2" name="AutoShape 116"/>
            <p:cNvSpPr>
              <a:spLocks noChangeArrowheads="1"/>
            </p:cNvSpPr>
            <p:nvPr/>
          </p:nvSpPr>
          <p:spPr bwMode="auto">
            <a:xfrm rot="5400000">
              <a:off x="146772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3" name="AutoShape 117"/>
            <p:cNvSpPr>
              <a:spLocks noChangeArrowheads="1"/>
            </p:cNvSpPr>
            <p:nvPr/>
          </p:nvSpPr>
          <p:spPr bwMode="auto">
            <a:xfrm rot="5400000">
              <a:off x="81118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4" name="AutoShape 118"/>
            <p:cNvSpPr>
              <a:spLocks noChangeArrowheads="1"/>
            </p:cNvSpPr>
            <p:nvPr/>
          </p:nvSpPr>
          <p:spPr bwMode="auto">
            <a:xfrm rot="5400000">
              <a:off x="15464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5" name="그룹 250"/>
          <p:cNvGrpSpPr/>
          <p:nvPr/>
        </p:nvGrpSpPr>
        <p:grpSpPr>
          <a:xfrm>
            <a:off x="8505" y="4392122"/>
            <a:ext cx="9135495" cy="144002"/>
            <a:chOff x="8505" y="4230103"/>
            <a:chExt cx="9135495" cy="144002"/>
          </a:xfrm>
        </p:grpSpPr>
        <p:sp useBgFill="1">
          <p:nvSpPr>
            <p:cNvPr id="66" name="AutoShape 99"/>
            <p:cNvSpPr>
              <a:spLocks noChangeArrowheads="1"/>
            </p:cNvSpPr>
            <p:nvPr/>
          </p:nvSpPr>
          <p:spPr bwMode="auto">
            <a:xfrm rot="5400000">
              <a:off x="852557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7" name="AutoShape 100"/>
            <p:cNvSpPr>
              <a:spLocks noChangeArrowheads="1"/>
            </p:cNvSpPr>
            <p:nvPr/>
          </p:nvSpPr>
          <p:spPr bwMode="auto">
            <a:xfrm rot="5400000">
              <a:off x="786903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8" name="AutoShape 101"/>
            <p:cNvSpPr>
              <a:spLocks noChangeArrowheads="1"/>
            </p:cNvSpPr>
            <p:nvPr/>
          </p:nvSpPr>
          <p:spPr bwMode="auto">
            <a:xfrm rot="5400000">
              <a:off x="721248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9" name="AutoShape 102"/>
            <p:cNvSpPr>
              <a:spLocks noChangeArrowheads="1"/>
            </p:cNvSpPr>
            <p:nvPr/>
          </p:nvSpPr>
          <p:spPr bwMode="auto">
            <a:xfrm rot="5400000">
              <a:off x="655594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0" name="AutoShape 103"/>
            <p:cNvSpPr>
              <a:spLocks noChangeArrowheads="1"/>
            </p:cNvSpPr>
            <p:nvPr/>
          </p:nvSpPr>
          <p:spPr bwMode="auto">
            <a:xfrm rot="5400000">
              <a:off x="589940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1" name="AutoShape 104"/>
            <p:cNvSpPr>
              <a:spLocks noChangeArrowheads="1"/>
            </p:cNvSpPr>
            <p:nvPr/>
          </p:nvSpPr>
          <p:spPr bwMode="auto">
            <a:xfrm rot="5400000">
              <a:off x="524285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2" name="AutoShape 105"/>
            <p:cNvSpPr>
              <a:spLocks noChangeArrowheads="1"/>
            </p:cNvSpPr>
            <p:nvPr/>
          </p:nvSpPr>
          <p:spPr bwMode="auto">
            <a:xfrm rot="5400000">
              <a:off x="458631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3" name="AutoShape 106"/>
            <p:cNvSpPr>
              <a:spLocks noChangeArrowheads="1"/>
            </p:cNvSpPr>
            <p:nvPr/>
          </p:nvSpPr>
          <p:spPr bwMode="auto">
            <a:xfrm rot="5400000">
              <a:off x="392976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4" name="AutoShape 107"/>
            <p:cNvSpPr>
              <a:spLocks noChangeArrowheads="1"/>
            </p:cNvSpPr>
            <p:nvPr/>
          </p:nvSpPr>
          <p:spPr bwMode="auto">
            <a:xfrm rot="5400000">
              <a:off x="327322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5" name="AutoShape 113"/>
            <p:cNvSpPr>
              <a:spLocks noChangeArrowheads="1"/>
            </p:cNvSpPr>
            <p:nvPr/>
          </p:nvSpPr>
          <p:spPr bwMode="auto">
            <a:xfrm rot="5400000">
              <a:off x="294495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6" name="AutoShape 114"/>
            <p:cNvSpPr>
              <a:spLocks noChangeArrowheads="1"/>
            </p:cNvSpPr>
            <p:nvPr/>
          </p:nvSpPr>
          <p:spPr bwMode="auto">
            <a:xfrm rot="5400000">
              <a:off x="228840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7" name="AutoShape 115"/>
            <p:cNvSpPr>
              <a:spLocks noChangeArrowheads="1"/>
            </p:cNvSpPr>
            <p:nvPr/>
          </p:nvSpPr>
          <p:spPr bwMode="auto">
            <a:xfrm rot="5400000">
              <a:off x="163186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8" name="AutoShape 116"/>
            <p:cNvSpPr>
              <a:spLocks noChangeArrowheads="1"/>
            </p:cNvSpPr>
            <p:nvPr/>
          </p:nvSpPr>
          <p:spPr bwMode="auto">
            <a:xfrm rot="5400000">
              <a:off x="97532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9" name="AutoShape 117"/>
            <p:cNvSpPr>
              <a:spLocks noChangeArrowheads="1"/>
            </p:cNvSpPr>
            <p:nvPr/>
          </p:nvSpPr>
          <p:spPr bwMode="auto">
            <a:xfrm rot="5400000">
              <a:off x="31877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0" name="AutoShape 99"/>
            <p:cNvSpPr>
              <a:spLocks noChangeArrowheads="1"/>
            </p:cNvSpPr>
            <p:nvPr/>
          </p:nvSpPr>
          <p:spPr bwMode="auto">
            <a:xfrm rot="5400000">
              <a:off x="8853849" y="42481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1" name="AutoShape 100"/>
            <p:cNvSpPr>
              <a:spLocks noChangeArrowheads="1"/>
            </p:cNvSpPr>
            <p:nvPr/>
          </p:nvSpPr>
          <p:spPr bwMode="auto">
            <a:xfrm rot="5400000">
              <a:off x="819730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2" name="AutoShape 101"/>
            <p:cNvSpPr>
              <a:spLocks noChangeArrowheads="1"/>
            </p:cNvSpPr>
            <p:nvPr/>
          </p:nvSpPr>
          <p:spPr bwMode="auto">
            <a:xfrm rot="5400000">
              <a:off x="754076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3" name="AutoShape 102"/>
            <p:cNvSpPr>
              <a:spLocks noChangeArrowheads="1"/>
            </p:cNvSpPr>
            <p:nvPr/>
          </p:nvSpPr>
          <p:spPr bwMode="auto">
            <a:xfrm rot="5400000">
              <a:off x="688421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4" name="AutoShape 103"/>
            <p:cNvSpPr>
              <a:spLocks noChangeArrowheads="1"/>
            </p:cNvSpPr>
            <p:nvPr/>
          </p:nvSpPr>
          <p:spPr bwMode="auto">
            <a:xfrm rot="5400000">
              <a:off x="622767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5" name="AutoShape 104"/>
            <p:cNvSpPr>
              <a:spLocks noChangeArrowheads="1"/>
            </p:cNvSpPr>
            <p:nvPr/>
          </p:nvSpPr>
          <p:spPr bwMode="auto">
            <a:xfrm rot="5400000">
              <a:off x="557112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6" name="AutoShape 105"/>
            <p:cNvSpPr>
              <a:spLocks noChangeArrowheads="1"/>
            </p:cNvSpPr>
            <p:nvPr/>
          </p:nvSpPr>
          <p:spPr bwMode="auto">
            <a:xfrm rot="5400000">
              <a:off x="491458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7" name="AutoShape 106"/>
            <p:cNvSpPr>
              <a:spLocks noChangeArrowheads="1"/>
            </p:cNvSpPr>
            <p:nvPr/>
          </p:nvSpPr>
          <p:spPr bwMode="auto">
            <a:xfrm rot="5400000">
              <a:off x="425804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8" name="AutoShape 107"/>
            <p:cNvSpPr>
              <a:spLocks noChangeArrowheads="1"/>
            </p:cNvSpPr>
            <p:nvPr/>
          </p:nvSpPr>
          <p:spPr bwMode="auto">
            <a:xfrm rot="5400000">
              <a:off x="360149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9" name="AutoShape 114"/>
            <p:cNvSpPr>
              <a:spLocks noChangeArrowheads="1"/>
            </p:cNvSpPr>
            <p:nvPr/>
          </p:nvSpPr>
          <p:spPr bwMode="auto">
            <a:xfrm rot="5400000">
              <a:off x="261668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0" name="AutoShape 115"/>
            <p:cNvSpPr>
              <a:spLocks noChangeArrowheads="1"/>
            </p:cNvSpPr>
            <p:nvPr/>
          </p:nvSpPr>
          <p:spPr bwMode="auto">
            <a:xfrm rot="5400000">
              <a:off x="196013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1" name="AutoShape 116"/>
            <p:cNvSpPr>
              <a:spLocks noChangeArrowheads="1"/>
            </p:cNvSpPr>
            <p:nvPr/>
          </p:nvSpPr>
          <p:spPr bwMode="auto">
            <a:xfrm rot="5400000">
              <a:off x="130359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2" name="AutoShape 117"/>
            <p:cNvSpPr>
              <a:spLocks noChangeArrowheads="1"/>
            </p:cNvSpPr>
            <p:nvPr/>
          </p:nvSpPr>
          <p:spPr bwMode="auto">
            <a:xfrm rot="5400000">
              <a:off x="64704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3" name="AutoShape 118"/>
            <p:cNvSpPr>
              <a:spLocks noChangeArrowheads="1"/>
            </p:cNvSpPr>
            <p:nvPr/>
          </p:nvSpPr>
          <p:spPr bwMode="auto">
            <a:xfrm rot="5400000">
              <a:off x="-949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4" name="AutoShape 99"/>
            <p:cNvSpPr>
              <a:spLocks noChangeArrowheads="1"/>
            </p:cNvSpPr>
            <p:nvPr/>
          </p:nvSpPr>
          <p:spPr bwMode="auto">
            <a:xfrm rot="5400000">
              <a:off x="868971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5" name="AutoShape 100"/>
            <p:cNvSpPr>
              <a:spLocks noChangeArrowheads="1"/>
            </p:cNvSpPr>
            <p:nvPr/>
          </p:nvSpPr>
          <p:spPr bwMode="auto">
            <a:xfrm rot="5400000">
              <a:off x="803316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6" name="AutoShape 101"/>
            <p:cNvSpPr>
              <a:spLocks noChangeArrowheads="1"/>
            </p:cNvSpPr>
            <p:nvPr/>
          </p:nvSpPr>
          <p:spPr bwMode="auto">
            <a:xfrm rot="5400000">
              <a:off x="737662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7" name="AutoShape 102"/>
            <p:cNvSpPr>
              <a:spLocks noChangeArrowheads="1"/>
            </p:cNvSpPr>
            <p:nvPr/>
          </p:nvSpPr>
          <p:spPr bwMode="auto">
            <a:xfrm rot="5400000">
              <a:off x="672008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8" name="AutoShape 103"/>
            <p:cNvSpPr>
              <a:spLocks noChangeArrowheads="1"/>
            </p:cNvSpPr>
            <p:nvPr/>
          </p:nvSpPr>
          <p:spPr bwMode="auto">
            <a:xfrm rot="5400000">
              <a:off x="606353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9" name="AutoShape 104"/>
            <p:cNvSpPr>
              <a:spLocks noChangeArrowheads="1"/>
            </p:cNvSpPr>
            <p:nvPr/>
          </p:nvSpPr>
          <p:spPr bwMode="auto">
            <a:xfrm rot="5400000">
              <a:off x="540699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0" name="AutoShape 105"/>
            <p:cNvSpPr>
              <a:spLocks noChangeArrowheads="1"/>
            </p:cNvSpPr>
            <p:nvPr/>
          </p:nvSpPr>
          <p:spPr bwMode="auto">
            <a:xfrm rot="5400000">
              <a:off x="475044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1" name="AutoShape 106"/>
            <p:cNvSpPr>
              <a:spLocks noChangeArrowheads="1"/>
            </p:cNvSpPr>
            <p:nvPr/>
          </p:nvSpPr>
          <p:spPr bwMode="auto">
            <a:xfrm rot="5400000">
              <a:off x="409390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2" name="AutoShape 107"/>
            <p:cNvSpPr>
              <a:spLocks noChangeArrowheads="1"/>
            </p:cNvSpPr>
            <p:nvPr/>
          </p:nvSpPr>
          <p:spPr bwMode="auto">
            <a:xfrm rot="5400000">
              <a:off x="343736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3" name="AutoShape 113"/>
            <p:cNvSpPr>
              <a:spLocks noChangeArrowheads="1"/>
            </p:cNvSpPr>
            <p:nvPr/>
          </p:nvSpPr>
          <p:spPr bwMode="auto">
            <a:xfrm rot="5400000">
              <a:off x="310908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4" name="AutoShape 114"/>
            <p:cNvSpPr>
              <a:spLocks noChangeArrowheads="1"/>
            </p:cNvSpPr>
            <p:nvPr/>
          </p:nvSpPr>
          <p:spPr bwMode="auto">
            <a:xfrm rot="5400000">
              <a:off x="245254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5" name="AutoShape 115"/>
            <p:cNvSpPr>
              <a:spLocks noChangeArrowheads="1"/>
            </p:cNvSpPr>
            <p:nvPr/>
          </p:nvSpPr>
          <p:spPr bwMode="auto">
            <a:xfrm rot="5400000">
              <a:off x="179600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6" name="AutoShape 116"/>
            <p:cNvSpPr>
              <a:spLocks noChangeArrowheads="1"/>
            </p:cNvSpPr>
            <p:nvPr/>
          </p:nvSpPr>
          <p:spPr bwMode="auto">
            <a:xfrm rot="5400000">
              <a:off x="113945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7" name="AutoShape 117"/>
            <p:cNvSpPr>
              <a:spLocks noChangeArrowheads="1"/>
            </p:cNvSpPr>
            <p:nvPr/>
          </p:nvSpPr>
          <p:spPr bwMode="auto">
            <a:xfrm rot="5400000">
              <a:off x="48291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8" name="AutoShape 99"/>
            <p:cNvSpPr>
              <a:spLocks noChangeArrowheads="1"/>
            </p:cNvSpPr>
            <p:nvPr/>
          </p:nvSpPr>
          <p:spPr bwMode="auto">
            <a:xfrm rot="5400000">
              <a:off x="9018000" y="42481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9" name="AutoShape 100"/>
            <p:cNvSpPr>
              <a:spLocks noChangeArrowheads="1"/>
            </p:cNvSpPr>
            <p:nvPr/>
          </p:nvSpPr>
          <p:spPr bwMode="auto">
            <a:xfrm rot="5400000">
              <a:off x="836144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0" name="AutoShape 101"/>
            <p:cNvSpPr>
              <a:spLocks noChangeArrowheads="1"/>
            </p:cNvSpPr>
            <p:nvPr/>
          </p:nvSpPr>
          <p:spPr bwMode="auto">
            <a:xfrm rot="5400000">
              <a:off x="770489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1" name="AutoShape 102"/>
            <p:cNvSpPr>
              <a:spLocks noChangeArrowheads="1"/>
            </p:cNvSpPr>
            <p:nvPr/>
          </p:nvSpPr>
          <p:spPr bwMode="auto">
            <a:xfrm rot="5400000">
              <a:off x="704835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2" name="AutoShape 103"/>
            <p:cNvSpPr>
              <a:spLocks noChangeArrowheads="1"/>
            </p:cNvSpPr>
            <p:nvPr/>
          </p:nvSpPr>
          <p:spPr bwMode="auto">
            <a:xfrm rot="5400000">
              <a:off x="639180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3" name="AutoShape 104"/>
            <p:cNvSpPr>
              <a:spLocks noChangeArrowheads="1"/>
            </p:cNvSpPr>
            <p:nvPr/>
          </p:nvSpPr>
          <p:spPr bwMode="auto">
            <a:xfrm rot="5400000">
              <a:off x="573526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4" name="AutoShape 105"/>
            <p:cNvSpPr>
              <a:spLocks noChangeArrowheads="1"/>
            </p:cNvSpPr>
            <p:nvPr/>
          </p:nvSpPr>
          <p:spPr bwMode="auto">
            <a:xfrm rot="5400000">
              <a:off x="507872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5" name="AutoShape 106"/>
            <p:cNvSpPr>
              <a:spLocks noChangeArrowheads="1"/>
            </p:cNvSpPr>
            <p:nvPr/>
          </p:nvSpPr>
          <p:spPr bwMode="auto">
            <a:xfrm rot="5400000">
              <a:off x="442217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6" name="AutoShape 107"/>
            <p:cNvSpPr>
              <a:spLocks noChangeArrowheads="1"/>
            </p:cNvSpPr>
            <p:nvPr/>
          </p:nvSpPr>
          <p:spPr bwMode="auto">
            <a:xfrm rot="5400000">
              <a:off x="376563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7" name="AutoShape 114"/>
            <p:cNvSpPr>
              <a:spLocks noChangeArrowheads="1"/>
            </p:cNvSpPr>
            <p:nvPr/>
          </p:nvSpPr>
          <p:spPr bwMode="auto">
            <a:xfrm rot="5400000">
              <a:off x="278081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8" name="AutoShape 115"/>
            <p:cNvSpPr>
              <a:spLocks noChangeArrowheads="1"/>
            </p:cNvSpPr>
            <p:nvPr/>
          </p:nvSpPr>
          <p:spPr bwMode="auto">
            <a:xfrm rot="5400000">
              <a:off x="212427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9" name="AutoShape 116"/>
            <p:cNvSpPr>
              <a:spLocks noChangeArrowheads="1"/>
            </p:cNvSpPr>
            <p:nvPr/>
          </p:nvSpPr>
          <p:spPr bwMode="auto">
            <a:xfrm rot="5400000">
              <a:off x="146772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0" name="AutoShape 117"/>
            <p:cNvSpPr>
              <a:spLocks noChangeArrowheads="1"/>
            </p:cNvSpPr>
            <p:nvPr/>
          </p:nvSpPr>
          <p:spPr bwMode="auto">
            <a:xfrm rot="5400000">
              <a:off x="81118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1" name="AutoShape 118"/>
            <p:cNvSpPr>
              <a:spLocks noChangeArrowheads="1"/>
            </p:cNvSpPr>
            <p:nvPr/>
          </p:nvSpPr>
          <p:spPr bwMode="auto">
            <a:xfrm rot="5400000">
              <a:off x="15464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2" name="모서리가 둥근 직사각형 251"/>
          <p:cNvSpPr/>
          <p:nvPr/>
        </p:nvSpPr>
        <p:spPr>
          <a:xfrm>
            <a:off x="116505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모서리가 둥근 직사각형 252"/>
          <p:cNvSpPr/>
          <p:nvPr/>
        </p:nvSpPr>
        <p:spPr>
          <a:xfrm>
            <a:off x="1149306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모서리가 둥근 직사각형 253"/>
          <p:cNvSpPr/>
          <p:nvPr/>
        </p:nvSpPr>
        <p:spPr>
          <a:xfrm>
            <a:off x="2182107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모서리가 둥근 직사각형 254"/>
          <p:cNvSpPr/>
          <p:nvPr/>
        </p:nvSpPr>
        <p:spPr>
          <a:xfrm>
            <a:off x="3214908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모서리가 둥근 직사각형 255"/>
          <p:cNvSpPr/>
          <p:nvPr/>
        </p:nvSpPr>
        <p:spPr>
          <a:xfrm>
            <a:off x="4247709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모서리가 둥근 직사각형 256"/>
          <p:cNvSpPr/>
          <p:nvPr/>
        </p:nvSpPr>
        <p:spPr>
          <a:xfrm>
            <a:off x="5280510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모서리가 둥근 직사각형 257"/>
          <p:cNvSpPr/>
          <p:nvPr/>
        </p:nvSpPr>
        <p:spPr>
          <a:xfrm>
            <a:off x="6313311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모서리가 둥근 직사각형 258"/>
          <p:cNvSpPr/>
          <p:nvPr/>
        </p:nvSpPr>
        <p:spPr>
          <a:xfrm>
            <a:off x="7346112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모서리가 둥근 직사각형 259"/>
          <p:cNvSpPr/>
          <p:nvPr/>
        </p:nvSpPr>
        <p:spPr>
          <a:xfrm>
            <a:off x="8378915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1" name="직선 연결선 261"/>
          <p:cNvCxnSpPr/>
          <p:nvPr/>
        </p:nvCxnSpPr>
        <p:spPr>
          <a:xfrm rot="5400000">
            <a:off x="-622625" y="2645914"/>
            <a:ext cx="16201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연결선 265"/>
          <p:cNvCxnSpPr/>
          <p:nvPr/>
        </p:nvCxnSpPr>
        <p:spPr>
          <a:xfrm rot="5400000">
            <a:off x="1438953" y="2645914"/>
            <a:ext cx="16201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직선 연결선 266"/>
          <p:cNvCxnSpPr/>
          <p:nvPr/>
        </p:nvCxnSpPr>
        <p:spPr>
          <a:xfrm rot="5400000">
            <a:off x="3500531" y="2645914"/>
            <a:ext cx="16201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연결선 267"/>
          <p:cNvCxnSpPr/>
          <p:nvPr/>
        </p:nvCxnSpPr>
        <p:spPr>
          <a:xfrm rot="5400000">
            <a:off x="5562110" y="2645914"/>
            <a:ext cx="16201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연결선 268"/>
          <p:cNvCxnSpPr/>
          <p:nvPr/>
        </p:nvCxnSpPr>
        <p:spPr>
          <a:xfrm rot="5400000">
            <a:off x="1129118" y="5188696"/>
            <a:ext cx="166518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직선 연결선 269"/>
          <p:cNvCxnSpPr/>
          <p:nvPr/>
        </p:nvCxnSpPr>
        <p:spPr>
          <a:xfrm rot="5400000">
            <a:off x="3194823" y="5188696"/>
            <a:ext cx="166518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연결선 270"/>
          <p:cNvCxnSpPr/>
          <p:nvPr/>
        </p:nvCxnSpPr>
        <p:spPr>
          <a:xfrm rot="5400000">
            <a:off x="5260528" y="5188696"/>
            <a:ext cx="166518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연결선 271"/>
          <p:cNvCxnSpPr/>
          <p:nvPr/>
        </p:nvCxnSpPr>
        <p:spPr>
          <a:xfrm rot="5400000">
            <a:off x="7326233" y="5188696"/>
            <a:ext cx="166518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그룹 49"/>
          <p:cNvGrpSpPr>
            <a:grpSpLocks/>
          </p:cNvGrpSpPr>
          <p:nvPr/>
        </p:nvGrpSpPr>
        <p:grpSpPr bwMode="auto">
          <a:xfrm>
            <a:off x="273190" y="1835824"/>
            <a:ext cx="2093497" cy="912775"/>
            <a:chOff x="1411094" y="1711905"/>
            <a:chExt cx="2092733" cy="914001"/>
          </a:xfrm>
        </p:grpSpPr>
        <p:sp>
          <p:nvSpPr>
            <p:cNvPr id="140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2008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42" name="그룹 49"/>
          <p:cNvGrpSpPr>
            <a:grpSpLocks/>
          </p:cNvGrpSpPr>
          <p:nvPr/>
        </p:nvGrpSpPr>
        <p:grpSpPr bwMode="auto">
          <a:xfrm>
            <a:off x="2331616" y="1835824"/>
            <a:ext cx="2093497" cy="912775"/>
            <a:chOff x="1411094" y="1711905"/>
            <a:chExt cx="2092733" cy="914001"/>
          </a:xfrm>
        </p:grpSpPr>
        <p:sp>
          <p:nvSpPr>
            <p:cNvPr id="14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2010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45" name="그룹 49"/>
          <p:cNvGrpSpPr>
            <a:grpSpLocks/>
          </p:cNvGrpSpPr>
          <p:nvPr/>
        </p:nvGrpSpPr>
        <p:grpSpPr bwMode="auto">
          <a:xfrm>
            <a:off x="4390042" y="1835824"/>
            <a:ext cx="2093497" cy="912775"/>
            <a:chOff x="1411094" y="1711905"/>
            <a:chExt cx="2092733" cy="914001"/>
          </a:xfrm>
        </p:grpSpPr>
        <p:sp>
          <p:nvSpPr>
            <p:cNvPr id="146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2012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48" name="그룹 49"/>
          <p:cNvGrpSpPr>
            <a:grpSpLocks/>
          </p:cNvGrpSpPr>
          <p:nvPr/>
        </p:nvGrpSpPr>
        <p:grpSpPr bwMode="auto">
          <a:xfrm>
            <a:off x="6448468" y="1835824"/>
            <a:ext cx="2093497" cy="912775"/>
            <a:chOff x="1411094" y="1711905"/>
            <a:chExt cx="2092733" cy="914001"/>
          </a:xfrm>
        </p:grpSpPr>
        <p:sp>
          <p:nvSpPr>
            <p:cNvPr id="149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2014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51" name="그룹 49"/>
          <p:cNvGrpSpPr>
            <a:grpSpLocks/>
          </p:cNvGrpSpPr>
          <p:nvPr/>
        </p:nvGrpSpPr>
        <p:grpSpPr bwMode="auto">
          <a:xfrm>
            <a:off x="158890" y="5108513"/>
            <a:ext cx="2093497" cy="912775"/>
            <a:chOff x="1411094" y="1711905"/>
            <a:chExt cx="2092733" cy="914001"/>
          </a:xfrm>
        </p:grpSpPr>
        <p:sp>
          <p:nvSpPr>
            <p:cNvPr id="152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2009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54" name="그룹 49"/>
          <p:cNvGrpSpPr>
            <a:grpSpLocks/>
          </p:cNvGrpSpPr>
          <p:nvPr/>
        </p:nvGrpSpPr>
        <p:grpSpPr bwMode="auto">
          <a:xfrm>
            <a:off x="2208642" y="5108513"/>
            <a:ext cx="2093497" cy="912775"/>
            <a:chOff x="1411094" y="1711905"/>
            <a:chExt cx="2092733" cy="914001"/>
          </a:xfrm>
        </p:grpSpPr>
        <p:sp>
          <p:nvSpPr>
            <p:cNvPr id="155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2011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57" name="그룹 49"/>
          <p:cNvGrpSpPr>
            <a:grpSpLocks/>
          </p:cNvGrpSpPr>
          <p:nvPr/>
        </p:nvGrpSpPr>
        <p:grpSpPr bwMode="auto">
          <a:xfrm>
            <a:off x="4258394" y="5108513"/>
            <a:ext cx="2093497" cy="912775"/>
            <a:chOff x="1411094" y="1711905"/>
            <a:chExt cx="2092733" cy="914001"/>
          </a:xfrm>
        </p:grpSpPr>
        <p:sp>
          <p:nvSpPr>
            <p:cNvPr id="158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2013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60" name="그룹 49"/>
          <p:cNvGrpSpPr>
            <a:grpSpLocks/>
          </p:cNvGrpSpPr>
          <p:nvPr/>
        </p:nvGrpSpPr>
        <p:grpSpPr bwMode="auto">
          <a:xfrm>
            <a:off x="6308145" y="5108513"/>
            <a:ext cx="2093497" cy="912775"/>
            <a:chOff x="1411094" y="1711905"/>
            <a:chExt cx="2092733" cy="914001"/>
          </a:xfrm>
        </p:grpSpPr>
        <p:sp>
          <p:nvSpPr>
            <p:cNvPr id="161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2015 </a:t>
              </a:r>
              <a:r>
                <a:rPr kumimoji="0"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68469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5400000">
            <a:off x="3900046" y="-662824"/>
            <a:ext cx="1343904" cy="91440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그룹 249"/>
          <p:cNvGrpSpPr/>
          <p:nvPr/>
        </p:nvGrpSpPr>
        <p:grpSpPr>
          <a:xfrm>
            <a:off x="8505" y="3282238"/>
            <a:ext cx="9135495" cy="144002"/>
            <a:chOff x="8505" y="3120219"/>
            <a:chExt cx="9135495" cy="144002"/>
          </a:xfrm>
        </p:grpSpPr>
        <p:sp useBgFill="1">
          <p:nvSpPr>
            <p:cNvPr id="8" name="AutoShape 99"/>
            <p:cNvSpPr>
              <a:spLocks noChangeArrowheads="1"/>
            </p:cNvSpPr>
            <p:nvPr/>
          </p:nvSpPr>
          <p:spPr bwMode="auto">
            <a:xfrm rot="5400000">
              <a:off x="852557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" name="AutoShape 100"/>
            <p:cNvSpPr>
              <a:spLocks noChangeArrowheads="1"/>
            </p:cNvSpPr>
            <p:nvPr/>
          </p:nvSpPr>
          <p:spPr bwMode="auto">
            <a:xfrm rot="5400000">
              <a:off x="786903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AutoShape 101"/>
            <p:cNvSpPr>
              <a:spLocks noChangeArrowheads="1"/>
            </p:cNvSpPr>
            <p:nvPr/>
          </p:nvSpPr>
          <p:spPr bwMode="auto">
            <a:xfrm rot="5400000">
              <a:off x="721248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" name="AutoShape 102"/>
            <p:cNvSpPr>
              <a:spLocks noChangeArrowheads="1"/>
            </p:cNvSpPr>
            <p:nvPr/>
          </p:nvSpPr>
          <p:spPr bwMode="auto">
            <a:xfrm rot="5400000">
              <a:off x="655594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" name="AutoShape 103"/>
            <p:cNvSpPr>
              <a:spLocks noChangeArrowheads="1"/>
            </p:cNvSpPr>
            <p:nvPr/>
          </p:nvSpPr>
          <p:spPr bwMode="auto">
            <a:xfrm rot="5400000">
              <a:off x="589940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" name="AutoShape 104"/>
            <p:cNvSpPr>
              <a:spLocks noChangeArrowheads="1"/>
            </p:cNvSpPr>
            <p:nvPr/>
          </p:nvSpPr>
          <p:spPr bwMode="auto">
            <a:xfrm rot="5400000">
              <a:off x="524285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" name="AutoShape 105"/>
            <p:cNvSpPr>
              <a:spLocks noChangeArrowheads="1"/>
            </p:cNvSpPr>
            <p:nvPr/>
          </p:nvSpPr>
          <p:spPr bwMode="auto">
            <a:xfrm rot="5400000">
              <a:off x="458631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" name="AutoShape 106"/>
            <p:cNvSpPr>
              <a:spLocks noChangeArrowheads="1"/>
            </p:cNvSpPr>
            <p:nvPr/>
          </p:nvSpPr>
          <p:spPr bwMode="auto">
            <a:xfrm rot="5400000">
              <a:off x="392976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6" name="AutoShape 107"/>
            <p:cNvSpPr>
              <a:spLocks noChangeArrowheads="1"/>
            </p:cNvSpPr>
            <p:nvPr/>
          </p:nvSpPr>
          <p:spPr bwMode="auto">
            <a:xfrm rot="5400000">
              <a:off x="327322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7" name="AutoShape 113"/>
            <p:cNvSpPr>
              <a:spLocks noChangeArrowheads="1"/>
            </p:cNvSpPr>
            <p:nvPr/>
          </p:nvSpPr>
          <p:spPr bwMode="auto">
            <a:xfrm rot="5400000">
              <a:off x="294495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8" name="AutoShape 114"/>
            <p:cNvSpPr>
              <a:spLocks noChangeArrowheads="1"/>
            </p:cNvSpPr>
            <p:nvPr/>
          </p:nvSpPr>
          <p:spPr bwMode="auto">
            <a:xfrm rot="5400000">
              <a:off x="228840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9" name="AutoShape 115"/>
            <p:cNvSpPr>
              <a:spLocks noChangeArrowheads="1"/>
            </p:cNvSpPr>
            <p:nvPr/>
          </p:nvSpPr>
          <p:spPr bwMode="auto">
            <a:xfrm rot="5400000">
              <a:off x="163186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0" name="AutoShape 116"/>
            <p:cNvSpPr>
              <a:spLocks noChangeArrowheads="1"/>
            </p:cNvSpPr>
            <p:nvPr/>
          </p:nvSpPr>
          <p:spPr bwMode="auto">
            <a:xfrm rot="5400000">
              <a:off x="97532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1" name="AutoShape 117"/>
            <p:cNvSpPr>
              <a:spLocks noChangeArrowheads="1"/>
            </p:cNvSpPr>
            <p:nvPr/>
          </p:nvSpPr>
          <p:spPr bwMode="auto">
            <a:xfrm rot="5400000">
              <a:off x="31877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2" name="AutoShape 99"/>
            <p:cNvSpPr>
              <a:spLocks noChangeArrowheads="1"/>
            </p:cNvSpPr>
            <p:nvPr/>
          </p:nvSpPr>
          <p:spPr bwMode="auto">
            <a:xfrm rot="5400000">
              <a:off x="8853849" y="313822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3" name="AutoShape 100"/>
            <p:cNvSpPr>
              <a:spLocks noChangeArrowheads="1"/>
            </p:cNvSpPr>
            <p:nvPr/>
          </p:nvSpPr>
          <p:spPr bwMode="auto">
            <a:xfrm rot="5400000">
              <a:off x="819730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4" name="AutoShape 101"/>
            <p:cNvSpPr>
              <a:spLocks noChangeArrowheads="1"/>
            </p:cNvSpPr>
            <p:nvPr/>
          </p:nvSpPr>
          <p:spPr bwMode="auto">
            <a:xfrm rot="5400000">
              <a:off x="754076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5" name="AutoShape 102"/>
            <p:cNvSpPr>
              <a:spLocks noChangeArrowheads="1"/>
            </p:cNvSpPr>
            <p:nvPr/>
          </p:nvSpPr>
          <p:spPr bwMode="auto">
            <a:xfrm rot="5400000">
              <a:off x="688421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6" name="AutoShape 103"/>
            <p:cNvSpPr>
              <a:spLocks noChangeArrowheads="1"/>
            </p:cNvSpPr>
            <p:nvPr/>
          </p:nvSpPr>
          <p:spPr bwMode="auto">
            <a:xfrm rot="5400000">
              <a:off x="622767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7" name="AutoShape 104"/>
            <p:cNvSpPr>
              <a:spLocks noChangeArrowheads="1"/>
            </p:cNvSpPr>
            <p:nvPr/>
          </p:nvSpPr>
          <p:spPr bwMode="auto">
            <a:xfrm rot="5400000">
              <a:off x="557112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8" name="AutoShape 105"/>
            <p:cNvSpPr>
              <a:spLocks noChangeArrowheads="1"/>
            </p:cNvSpPr>
            <p:nvPr/>
          </p:nvSpPr>
          <p:spPr bwMode="auto">
            <a:xfrm rot="5400000">
              <a:off x="491458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9" name="AutoShape 106"/>
            <p:cNvSpPr>
              <a:spLocks noChangeArrowheads="1"/>
            </p:cNvSpPr>
            <p:nvPr/>
          </p:nvSpPr>
          <p:spPr bwMode="auto">
            <a:xfrm rot="5400000">
              <a:off x="425804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0" name="AutoShape 107"/>
            <p:cNvSpPr>
              <a:spLocks noChangeArrowheads="1"/>
            </p:cNvSpPr>
            <p:nvPr/>
          </p:nvSpPr>
          <p:spPr bwMode="auto">
            <a:xfrm rot="5400000">
              <a:off x="360149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1" name="AutoShape 114"/>
            <p:cNvSpPr>
              <a:spLocks noChangeArrowheads="1"/>
            </p:cNvSpPr>
            <p:nvPr/>
          </p:nvSpPr>
          <p:spPr bwMode="auto">
            <a:xfrm rot="5400000">
              <a:off x="261668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2" name="AutoShape 115"/>
            <p:cNvSpPr>
              <a:spLocks noChangeArrowheads="1"/>
            </p:cNvSpPr>
            <p:nvPr/>
          </p:nvSpPr>
          <p:spPr bwMode="auto">
            <a:xfrm rot="5400000">
              <a:off x="196013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3" name="AutoShape 116"/>
            <p:cNvSpPr>
              <a:spLocks noChangeArrowheads="1"/>
            </p:cNvSpPr>
            <p:nvPr/>
          </p:nvSpPr>
          <p:spPr bwMode="auto">
            <a:xfrm rot="5400000">
              <a:off x="130359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4" name="AutoShape 117"/>
            <p:cNvSpPr>
              <a:spLocks noChangeArrowheads="1"/>
            </p:cNvSpPr>
            <p:nvPr/>
          </p:nvSpPr>
          <p:spPr bwMode="auto">
            <a:xfrm rot="5400000">
              <a:off x="64704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5" name="AutoShape 118"/>
            <p:cNvSpPr>
              <a:spLocks noChangeArrowheads="1"/>
            </p:cNvSpPr>
            <p:nvPr/>
          </p:nvSpPr>
          <p:spPr bwMode="auto">
            <a:xfrm rot="5400000">
              <a:off x="-949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7" name="AutoShape 99"/>
            <p:cNvSpPr>
              <a:spLocks noChangeArrowheads="1"/>
            </p:cNvSpPr>
            <p:nvPr/>
          </p:nvSpPr>
          <p:spPr bwMode="auto">
            <a:xfrm rot="5400000">
              <a:off x="868971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8" name="AutoShape 100"/>
            <p:cNvSpPr>
              <a:spLocks noChangeArrowheads="1"/>
            </p:cNvSpPr>
            <p:nvPr/>
          </p:nvSpPr>
          <p:spPr bwMode="auto">
            <a:xfrm rot="5400000">
              <a:off x="803316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9" name="AutoShape 101"/>
            <p:cNvSpPr>
              <a:spLocks noChangeArrowheads="1"/>
            </p:cNvSpPr>
            <p:nvPr/>
          </p:nvSpPr>
          <p:spPr bwMode="auto">
            <a:xfrm rot="5400000">
              <a:off x="737662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0" name="AutoShape 102"/>
            <p:cNvSpPr>
              <a:spLocks noChangeArrowheads="1"/>
            </p:cNvSpPr>
            <p:nvPr/>
          </p:nvSpPr>
          <p:spPr bwMode="auto">
            <a:xfrm rot="5400000">
              <a:off x="672008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1" name="AutoShape 103"/>
            <p:cNvSpPr>
              <a:spLocks noChangeArrowheads="1"/>
            </p:cNvSpPr>
            <p:nvPr/>
          </p:nvSpPr>
          <p:spPr bwMode="auto">
            <a:xfrm rot="5400000">
              <a:off x="606353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2" name="AutoShape 104"/>
            <p:cNvSpPr>
              <a:spLocks noChangeArrowheads="1"/>
            </p:cNvSpPr>
            <p:nvPr/>
          </p:nvSpPr>
          <p:spPr bwMode="auto">
            <a:xfrm rot="5400000">
              <a:off x="540699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3" name="AutoShape 105"/>
            <p:cNvSpPr>
              <a:spLocks noChangeArrowheads="1"/>
            </p:cNvSpPr>
            <p:nvPr/>
          </p:nvSpPr>
          <p:spPr bwMode="auto">
            <a:xfrm rot="5400000">
              <a:off x="475044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4" name="AutoShape 106"/>
            <p:cNvSpPr>
              <a:spLocks noChangeArrowheads="1"/>
            </p:cNvSpPr>
            <p:nvPr/>
          </p:nvSpPr>
          <p:spPr bwMode="auto">
            <a:xfrm rot="5400000">
              <a:off x="409390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5" name="AutoShape 107"/>
            <p:cNvSpPr>
              <a:spLocks noChangeArrowheads="1"/>
            </p:cNvSpPr>
            <p:nvPr/>
          </p:nvSpPr>
          <p:spPr bwMode="auto">
            <a:xfrm rot="5400000">
              <a:off x="343736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6" name="AutoShape 113"/>
            <p:cNvSpPr>
              <a:spLocks noChangeArrowheads="1"/>
            </p:cNvSpPr>
            <p:nvPr/>
          </p:nvSpPr>
          <p:spPr bwMode="auto">
            <a:xfrm rot="5400000">
              <a:off x="3109089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7" name="AutoShape 114"/>
            <p:cNvSpPr>
              <a:spLocks noChangeArrowheads="1"/>
            </p:cNvSpPr>
            <p:nvPr/>
          </p:nvSpPr>
          <p:spPr bwMode="auto">
            <a:xfrm rot="5400000">
              <a:off x="2452545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8" name="AutoShape 115"/>
            <p:cNvSpPr>
              <a:spLocks noChangeArrowheads="1"/>
            </p:cNvSpPr>
            <p:nvPr/>
          </p:nvSpPr>
          <p:spPr bwMode="auto">
            <a:xfrm rot="5400000">
              <a:off x="1796001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9" name="AutoShape 116"/>
            <p:cNvSpPr>
              <a:spLocks noChangeArrowheads="1"/>
            </p:cNvSpPr>
            <p:nvPr/>
          </p:nvSpPr>
          <p:spPr bwMode="auto">
            <a:xfrm rot="5400000">
              <a:off x="1139457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0" name="AutoShape 117"/>
            <p:cNvSpPr>
              <a:spLocks noChangeArrowheads="1"/>
            </p:cNvSpPr>
            <p:nvPr/>
          </p:nvSpPr>
          <p:spPr bwMode="auto">
            <a:xfrm rot="5400000">
              <a:off x="482913" y="31382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1" name="AutoShape 99"/>
            <p:cNvSpPr>
              <a:spLocks noChangeArrowheads="1"/>
            </p:cNvSpPr>
            <p:nvPr/>
          </p:nvSpPr>
          <p:spPr bwMode="auto">
            <a:xfrm rot="5400000">
              <a:off x="9018000" y="313822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2" name="AutoShape 100"/>
            <p:cNvSpPr>
              <a:spLocks noChangeArrowheads="1"/>
            </p:cNvSpPr>
            <p:nvPr/>
          </p:nvSpPr>
          <p:spPr bwMode="auto">
            <a:xfrm rot="5400000">
              <a:off x="836144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3" name="AutoShape 101"/>
            <p:cNvSpPr>
              <a:spLocks noChangeArrowheads="1"/>
            </p:cNvSpPr>
            <p:nvPr/>
          </p:nvSpPr>
          <p:spPr bwMode="auto">
            <a:xfrm rot="5400000">
              <a:off x="770489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4" name="AutoShape 102"/>
            <p:cNvSpPr>
              <a:spLocks noChangeArrowheads="1"/>
            </p:cNvSpPr>
            <p:nvPr/>
          </p:nvSpPr>
          <p:spPr bwMode="auto">
            <a:xfrm rot="5400000">
              <a:off x="704835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5" name="AutoShape 103"/>
            <p:cNvSpPr>
              <a:spLocks noChangeArrowheads="1"/>
            </p:cNvSpPr>
            <p:nvPr/>
          </p:nvSpPr>
          <p:spPr bwMode="auto">
            <a:xfrm rot="5400000">
              <a:off x="639180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6" name="AutoShape 104"/>
            <p:cNvSpPr>
              <a:spLocks noChangeArrowheads="1"/>
            </p:cNvSpPr>
            <p:nvPr/>
          </p:nvSpPr>
          <p:spPr bwMode="auto">
            <a:xfrm rot="5400000">
              <a:off x="573526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7" name="AutoShape 105"/>
            <p:cNvSpPr>
              <a:spLocks noChangeArrowheads="1"/>
            </p:cNvSpPr>
            <p:nvPr/>
          </p:nvSpPr>
          <p:spPr bwMode="auto">
            <a:xfrm rot="5400000">
              <a:off x="507872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8" name="AutoShape 106"/>
            <p:cNvSpPr>
              <a:spLocks noChangeArrowheads="1"/>
            </p:cNvSpPr>
            <p:nvPr/>
          </p:nvSpPr>
          <p:spPr bwMode="auto">
            <a:xfrm rot="5400000">
              <a:off x="442217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9" name="AutoShape 107"/>
            <p:cNvSpPr>
              <a:spLocks noChangeArrowheads="1"/>
            </p:cNvSpPr>
            <p:nvPr/>
          </p:nvSpPr>
          <p:spPr bwMode="auto">
            <a:xfrm rot="5400000">
              <a:off x="376563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0" name="AutoShape 114"/>
            <p:cNvSpPr>
              <a:spLocks noChangeArrowheads="1"/>
            </p:cNvSpPr>
            <p:nvPr/>
          </p:nvSpPr>
          <p:spPr bwMode="auto">
            <a:xfrm rot="5400000">
              <a:off x="2780817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1" name="AutoShape 115"/>
            <p:cNvSpPr>
              <a:spLocks noChangeArrowheads="1"/>
            </p:cNvSpPr>
            <p:nvPr/>
          </p:nvSpPr>
          <p:spPr bwMode="auto">
            <a:xfrm rot="5400000">
              <a:off x="2124273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2" name="AutoShape 116"/>
            <p:cNvSpPr>
              <a:spLocks noChangeArrowheads="1"/>
            </p:cNvSpPr>
            <p:nvPr/>
          </p:nvSpPr>
          <p:spPr bwMode="auto">
            <a:xfrm rot="5400000">
              <a:off x="1467729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3" name="AutoShape 117"/>
            <p:cNvSpPr>
              <a:spLocks noChangeArrowheads="1"/>
            </p:cNvSpPr>
            <p:nvPr/>
          </p:nvSpPr>
          <p:spPr bwMode="auto">
            <a:xfrm rot="5400000">
              <a:off x="811185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4" name="AutoShape 118"/>
            <p:cNvSpPr>
              <a:spLocks noChangeArrowheads="1"/>
            </p:cNvSpPr>
            <p:nvPr/>
          </p:nvSpPr>
          <p:spPr bwMode="auto">
            <a:xfrm rot="5400000">
              <a:off x="154641" y="3138220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5" name="그룹 250"/>
          <p:cNvGrpSpPr/>
          <p:nvPr/>
        </p:nvGrpSpPr>
        <p:grpSpPr>
          <a:xfrm>
            <a:off x="8505" y="4392122"/>
            <a:ext cx="9135495" cy="144002"/>
            <a:chOff x="8505" y="4230103"/>
            <a:chExt cx="9135495" cy="144002"/>
          </a:xfrm>
        </p:grpSpPr>
        <p:sp useBgFill="1">
          <p:nvSpPr>
            <p:cNvPr id="66" name="AutoShape 99"/>
            <p:cNvSpPr>
              <a:spLocks noChangeArrowheads="1"/>
            </p:cNvSpPr>
            <p:nvPr/>
          </p:nvSpPr>
          <p:spPr bwMode="auto">
            <a:xfrm rot="5400000">
              <a:off x="852557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7" name="AutoShape 100"/>
            <p:cNvSpPr>
              <a:spLocks noChangeArrowheads="1"/>
            </p:cNvSpPr>
            <p:nvPr/>
          </p:nvSpPr>
          <p:spPr bwMode="auto">
            <a:xfrm rot="5400000">
              <a:off x="786903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8" name="AutoShape 101"/>
            <p:cNvSpPr>
              <a:spLocks noChangeArrowheads="1"/>
            </p:cNvSpPr>
            <p:nvPr/>
          </p:nvSpPr>
          <p:spPr bwMode="auto">
            <a:xfrm rot="5400000">
              <a:off x="721248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9" name="AutoShape 102"/>
            <p:cNvSpPr>
              <a:spLocks noChangeArrowheads="1"/>
            </p:cNvSpPr>
            <p:nvPr/>
          </p:nvSpPr>
          <p:spPr bwMode="auto">
            <a:xfrm rot="5400000">
              <a:off x="655594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0" name="AutoShape 103"/>
            <p:cNvSpPr>
              <a:spLocks noChangeArrowheads="1"/>
            </p:cNvSpPr>
            <p:nvPr/>
          </p:nvSpPr>
          <p:spPr bwMode="auto">
            <a:xfrm rot="5400000">
              <a:off x="589940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1" name="AutoShape 104"/>
            <p:cNvSpPr>
              <a:spLocks noChangeArrowheads="1"/>
            </p:cNvSpPr>
            <p:nvPr/>
          </p:nvSpPr>
          <p:spPr bwMode="auto">
            <a:xfrm rot="5400000">
              <a:off x="524285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2" name="AutoShape 105"/>
            <p:cNvSpPr>
              <a:spLocks noChangeArrowheads="1"/>
            </p:cNvSpPr>
            <p:nvPr/>
          </p:nvSpPr>
          <p:spPr bwMode="auto">
            <a:xfrm rot="5400000">
              <a:off x="458631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3" name="AutoShape 106"/>
            <p:cNvSpPr>
              <a:spLocks noChangeArrowheads="1"/>
            </p:cNvSpPr>
            <p:nvPr/>
          </p:nvSpPr>
          <p:spPr bwMode="auto">
            <a:xfrm rot="5400000">
              <a:off x="392976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4" name="AutoShape 107"/>
            <p:cNvSpPr>
              <a:spLocks noChangeArrowheads="1"/>
            </p:cNvSpPr>
            <p:nvPr/>
          </p:nvSpPr>
          <p:spPr bwMode="auto">
            <a:xfrm rot="5400000">
              <a:off x="327322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5" name="AutoShape 113"/>
            <p:cNvSpPr>
              <a:spLocks noChangeArrowheads="1"/>
            </p:cNvSpPr>
            <p:nvPr/>
          </p:nvSpPr>
          <p:spPr bwMode="auto">
            <a:xfrm rot="5400000">
              <a:off x="294495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6" name="AutoShape 114"/>
            <p:cNvSpPr>
              <a:spLocks noChangeArrowheads="1"/>
            </p:cNvSpPr>
            <p:nvPr/>
          </p:nvSpPr>
          <p:spPr bwMode="auto">
            <a:xfrm rot="5400000">
              <a:off x="228840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7" name="AutoShape 115"/>
            <p:cNvSpPr>
              <a:spLocks noChangeArrowheads="1"/>
            </p:cNvSpPr>
            <p:nvPr/>
          </p:nvSpPr>
          <p:spPr bwMode="auto">
            <a:xfrm rot="5400000">
              <a:off x="163186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8" name="AutoShape 116"/>
            <p:cNvSpPr>
              <a:spLocks noChangeArrowheads="1"/>
            </p:cNvSpPr>
            <p:nvPr/>
          </p:nvSpPr>
          <p:spPr bwMode="auto">
            <a:xfrm rot="5400000">
              <a:off x="97532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9" name="AutoShape 117"/>
            <p:cNvSpPr>
              <a:spLocks noChangeArrowheads="1"/>
            </p:cNvSpPr>
            <p:nvPr/>
          </p:nvSpPr>
          <p:spPr bwMode="auto">
            <a:xfrm rot="5400000">
              <a:off x="31877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0" name="AutoShape 99"/>
            <p:cNvSpPr>
              <a:spLocks noChangeArrowheads="1"/>
            </p:cNvSpPr>
            <p:nvPr/>
          </p:nvSpPr>
          <p:spPr bwMode="auto">
            <a:xfrm rot="5400000">
              <a:off x="8853849" y="42481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1" name="AutoShape 100"/>
            <p:cNvSpPr>
              <a:spLocks noChangeArrowheads="1"/>
            </p:cNvSpPr>
            <p:nvPr/>
          </p:nvSpPr>
          <p:spPr bwMode="auto">
            <a:xfrm rot="5400000">
              <a:off x="819730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2" name="AutoShape 101"/>
            <p:cNvSpPr>
              <a:spLocks noChangeArrowheads="1"/>
            </p:cNvSpPr>
            <p:nvPr/>
          </p:nvSpPr>
          <p:spPr bwMode="auto">
            <a:xfrm rot="5400000">
              <a:off x="754076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3" name="AutoShape 102"/>
            <p:cNvSpPr>
              <a:spLocks noChangeArrowheads="1"/>
            </p:cNvSpPr>
            <p:nvPr/>
          </p:nvSpPr>
          <p:spPr bwMode="auto">
            <a:xfrm rot="5400000">
              <a:off x="688421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4" name="AutoShape 103"/>
            <p:cNvSpPr>
              <a:spLocks noChangeArrowheads="1"/>
            </p:cNvSpPr>
            <p:nvPr/>
          </p:nvSpPr>
          <p:spPr bwMode="auto">
            <a:xfrm rot="5400000">
              <a:off x="622767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5" name="AutoShape 104"/>
            <p:cNvSpPr>
              <a:spLocks noChangeArrowheads="1"/>
            </p:cNvSpPr>
            <p:nvPr/>
          </p:nvSpPr>
          <p:spPr bwMode="auto">
            <a:xfrm rot="5400000">
              <a:off x="557112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6" name="AutoShape 105"/>
            <p:cNvSpPr>
              <a:spLocks noChangeArrowheads="1"/>
            </p:cNvSpPr>
            <p:nvPr/>
          </p:nvSpPr>
          <p:spPr bwMode="auto">
            <a:xfrm rot="5400000">
              <a:off x="491458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7" name="AutoShape 106"/>
            <p:cNvSpPr>
              <a:spLocks noChangeArrowheads="1"/>
            </p:cNvSpPr>
            <p:nvPr/>
          </p:nvSpPr>
          <p:spPr bwMode="auto">
            <a:xfrm rot="5400000">
              <a:off x="425804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8" name="AutoShape 107"/>
            <p:cNvSpPr>
              <a:spLocks noChangeArrowheads="1"/>
            </p:cNvSpPr>
            <p:nvPr/>
          </p:nvSpPr>
          <p:spPr bwMode="auto">
            <a:xfrm rot="5400000">
              <a:off x="360149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9" name="AutoShape 114"/>
            <p:cNvSpPr>
              <a:spLocks noChangeArrowheads="1"/>
            </p:cNvSpPr>
            <p:nvPr/>
          </p:nvSpPr>
          <p:spPr bwMode="auto">
            <a:xfrm rot="5400000">
              <a:off x="261668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0" name="AutoShape 115"/>
            <p:cNvSpPr>
              <a:spLocks noChangeArrowheads="1"/>
            </p:cNvSpPr>
            <p:nvPr/>
          </p:nvSpPr>
          <p:spPr bwMode="auto">
            <a:xfrm rot="5400000">
              <a:off x="196013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1" name="AutoShape 116"/>
            <p:cNvSpPr>
              <a:spLocks noChangeArrowheads="1"/>
            </p:cNvSpPr>
            <p:nvPr/>
          </p:nvSpPr>
          <p:spPr bwMode="auto">
            <a:xfrm rot="5400000">
              <a:off x="130359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2" name="AutoShape 117"/>
            <p:cNvSpPr>
              <a:spLocks noChangeArrowheads="1"/>
            </p:cNvSpPr>
            <p:nvPr/>
          </p:nvSpPr>
          <p:spPr bwMode="auto">
            <a:xfrm rot="5400000">
              <a:off x="64704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3" name="AutoShape 118"/>
            <p:cNvSpPr>
              <a:spLocks noChangeArrowheads="1"/>
            </p:cNvSpPr>
            <p:nvPr/>
          </p:nvSpPr>
          <p:spPr bwMode="auto">
            <a:xfrm rot="5400000">
              <a:off x="-949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4" name="AutoShape 99"/>
            <p:cNvSpPr>
              <a:spLocks noChangeArrowheads="1"/>
            </p:cNvSpPr>
            <p:nvPr/>
          </p:nvSpPr>
          <p:spPr bwMode="auto">
            <a:xfrm rot="5400000">
              <a:off x="868971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5" name="AutoShape 100"/>
            <p:cNvSpPr>
              <a:spLocks noChangeArrowheads="1"/>
            </p:cNvSpPr>
            <p:nvPr/>
          </p:nvSpPr>
          <p:spPr bwMode="auto">
            <a:xfrm rot="5400000">
              <a:off x="803316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6" name="AutoShape 101"/>
            <p:cNvSpPr>
              <a:spLocks noChangeArrowheads="1"/>
            </p:cNvSpPr>
            <p:nvPr/>
          </p:nvSpPr>
          <p:spPr bwMode="auto">
            <a:xfrm rot="5400000">
              <a:off x="737662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7" name="AutoShape 102"/>
            <p:cNvSpPr>
              <a:spLocks noChangeArrowheads="1"/>
            </p:cNvSpPr>
            <p:nvPr/>
          </p:nvSpPr>
          <p:spPr bwMode="auto">
            <a:xfrm rot="5400000">
              <a:off x="672008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8" name="AutoShape 103"/>
            <p:cNvSpPr>
              <a:spLocks noChangeArrowheads="1"/>
            </p:cNvSpPr>
            <p:nvPr/>
          </p:nvSpPr>
          <p:spPr bwMode="auto">
            <a:xfrm rot="5400000">
              <a:off x="606353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9" name="AutoShape 104"/>
            <p:cNvSpPr>
              <a:spLocks noChangeArrowheads="1"/>
            </p:cNvSpPr>
            <p:nvPr/>
          </p:nvSpPr>
          <p:spPr bwMode="auto">
            <a:xfrm rot="5400000">
              <a:off x="540699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0" name="AutoShape 105"/>
            <p:cNvSpPr>
              <a:spLocks noChangeArrowheads="1"/>
            </p:cNvSpPr>
            <p:nvPr/>
          </p:nvSpPr>
          <p:spPr bwMode="auto">
            <a:xfrm rot="5400000">
              <a:off x="475044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1" name="AutoShape 106"/>
            <p:cNvSpPr>
              <a:spLocks noChangeArrowheads="1"/>
            </p:cNvSpPr>
            <p:nvPr/>
          </p:nvSpPr>
          <p:spPr bwMode="auto">
            <a:xfrm rot="5400000">
              <a:off x="409390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2" name="AutoShape 107"/>
            <p:cNvSpPr>
              <a:spLocks noChangeArrowheads="1"/>
            </p:cNvSpPr>
            <p:nvPr/>
          </p:nvSpPr>
          <p:spPr bwMode="auto">
            <a:xfrm rot="5400000">
              <a:off x="343736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3" name="AutoShape 113"/>
            <p:cNvSpPr>
              <a:spLocks noChangeArrowheads="1"/>
            </p:cNvSpPr>
            <p:nvPr/>
          </p:nvSpPr>
          <p:spPr bwMode="auto">
            <a:xfrm rot="5400000">
              <a:off x="3109089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4" name="AutoShape 114"/>
            <p:cNvSpPr>
              <a:spLocks noChangeArrowheads="1"/>
            </p:cNvSpPr>
            <p:nvPr/>
          </p:nvSpPr>
          <p:spPr bwMode="auto">
            <a:xfrm rot="5400000">
              <a:off x="2452545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5" name="AutoShape 115"/>
            <p:cNvSpPr>
              <a:spLocks noChangeArrowheads="1"/>
            </p:cNvSpPr>
            <p:nvPr/>
          </p:nvSpPr>
          <p:spPr bwMode="auto">
            <a:xfrm rot="5400000">
              <a:off x="1796001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6" name="AutoShape 116"/>
            <p:cNvSpPr>
              <a:spLocks noChangeArrowheads="1"/>
            </p:cNvSpPr>
            <p:nvPr/>
          </p:nvSpPr>
          <p:spPr bwMode="auto">
            <a:xfrm rot="5400000">
              <a:off x="1139457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7" name="AutoShape 117"/>
            <p:cNvSpPr>
              <a:spLocks noChangeArrowheads="1"/>
            </p:cNvSpPr>
            <p:nvPr/>
          </p:nvSpPr>
          <p:spPr bwMode="auto">
            <a:xfrm rot="5400000">
              <a:off x="482913" y="42481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8" name="AutoShape 99"/>
            <p:cNvSpPr>
              <a:spLocks noChangeArrowheads="1"/>
            </p:cNvSpPr>
            <p:nvPr/>
          </p:nvSpPr>
          <p:spPr bwMode="auto">
            <a:xfrm rot="5400000">
              <a:off x="9018000" y="42481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9" name="AutoShape 100"/>
            <p:cNvSpPr>
              <a:spLocks noChangeArrowheads="1"/>
            </p:cNvSpPr>
            <p:nvPr/>
          </p:nvSpPr>
          <p:spPr bwMode="auto">
            <a:xfrm rot="5400000">
              <a:off x="836144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0" name="AutoShape 101"/>
            <p:cNvSpPr>
              <a:spLocks noChangeArrowheads="1"/>
            </p:cNvSpPr>
            <p:nvPr/>
          </p:nvSpPr>
          <p:spPr bwMode="auto">
            <a:xfrm rot="5400000">
              <a:off x="770489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1" name="AutoShape 102"/>
            <p:cNvSpPr>
              <a:spLocks noChangeArrowheads="1"/>
            </p:cNvSpPr>
            <p:nvPr/>
          </p:nvSpPr>
          <p:spPr bwMode="auto">
            <a:xfrm rot="5400000">
              <a:off x="704835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2" name="AutoShape 103"/>
            <p:cNvSpPr>
              <a:spLocks noChangeArrowheads="1"/>
            </p:cNvSpPr>
            <p:nvPr/>
          </p:nvSpPr>
          <p:spPr bwMode="auto">
            <a:xfrm rot="5400000">
              <a:off x="639180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3" name="AutoShape 104"/>
            <p:cNvSpPr>
              <a:spLocks noChangeArrowheads="1"/>
            </p:cNvSpPr>
            <p:nvPr/>
          </p:nvSpPr>
          <p:spPr bwMode="auto">
            <a:xfrm rot="5400000">
              <a:off x="573526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4" name="AutoShape 105"/>
            <p:cNvSpPr>
              <a:spLocks noChangeArrowheads="1"/>
            </p:cNvSpPr>
            <p:nvPr/>
          </p:nvSpPr>
          <p:spPr bwMode="auto">
            <a:xfrm rot="5400000">
              <a:off x="507872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5" name="AutoShape 106"/>
            <p:cNvSpPr>
              <a:spLocks noChangeArrowheads="1"/>
            </p:cNvSpPr>
            <p:nvPr/>
          </p:nvSpPr>
          <p:spPr bwMode="auto">
            <a:xfrm rot="5400000">
              <a:off x="442217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6" name="AutoShape 107"/>
            <p:cNvSpPr>
              <a:spLocks noChangeArrowheads="1"/>
            </p:cNvSpPr>
            <p:nvPr/>
          </p:nvSpPr>
          <p:spPr bwMode="auto">
            <a:xfrm rot="5400000">
              <a:off x="376563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7" name="AutoShape 114"/>
            <p:cNvSpPr>
              <a:spLocks noChangeArrowheads="1"/>
            </p:cNvSpPr>
            <p:nvPr/>
          </p:nvSpPr>
          <p:spPr bwMode="auto">
            <a:xfrm rot="5400000">
              <a:off x="2780817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8" name="AutoShape 115"/>
            <p:cNvSpPr>
              <a:spLocks noChangeArrowheads="1"/>
            </p:cNvSpPr>
            <p:nvPr/>
          </p:nvSpPr>
          <p:spPr bwMode="auto">
            <a:xfrm rot="5400000">
              <a:off x="2124273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9" name="AutoShape 116"/>
            <p:cNvSpPr>
              <a:spLocks noChangeArrowheads="1"/>
            </p:cNvSpPr>
            <p:nvPr/>
          </p:nvSpPr>
          <p:spPr bwMode="auto">
            <a:xfrm rot="5400000">
              <a:off x="1467729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0" name="AutoShape 117"/>
            <p:cNvSpPr>
              <a:spLocks noChangeArrowheads="1"/>
            </p:cNvSpPr>
            <p:nvPr/>
          </p:nvSpPr>
          <p:spPr bwMode="auto">
            <a:xfrm rot="5400000">
              <a:off x="811185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1" name="AutoShape 118"/>
            <p:cNvSpPr>
              <a:spLocks noChangeArrowheads="1"/>
            </p:cNvSpPr>
            <p:nvPr/>
          </p:nvSpPr>
          <p:spPr bwMode="auto">
            <a:xfrm rot="5400000">
              <a:off x="154641" y="4248104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2" name="모서리가 둥근 직사각형 251"/>
          <p:cNvSpPr/>
          <p:nvPr/>
        </p:nvSpPr>
        <p:spPr>
          <a:xfrm>
            <a:off x="116505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모서리가 둥근 직사각형 252"/>
          <p:cNvSpPr/>
          <p:nvPr/>
        </p:nvSpPr>
        <p:spPr>
          <a:xfrm>
            <a:off x="1149306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모서리가 둥근 직사각형 253"/>
          <p:cNvSpPr/>
          <p:nvPr/>
        </p:nvSpPr>
        <p:spPr>
          <a:xfrm>
            <a:off x="2182107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모서리가 둥근 직사각형 254"/>
          <p:cNvSpPr/>
          <p:nvPr/>
        </p:nvSpPr>
        <p:spPr>
          <a:xfrm>
            <a:off x="3214908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모서리가 둥근 직사각형 255"/>
          <p:cNvSpPr/>
          <p:nvPr/>
        </p:nvSpPr>
        <p:spPr>
          <a:xfrm>
            <a:off x="4247709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모서리가 둥근 직사각형 256"/>
          <p:cNvSpPr/>
          <p:nvPr/>
        </p:nvSpPr>
        <p:spPr>
          <a:xfrm>
            <a:off x="5280510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모서리가 둥근 직사각형 257"/>
          <p:cNvSpPr/>
          <p:nvPr/>
        </p:nvSpPr>
        <p:spPr>
          <a:xfrm>
            <a:off x="6313311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모서리가 둥근 직사각형 258"/>
          <p:cNvSpPr/>
          <p:nvPr/>
        </p:nvSpPr>
        <p:spPr>
          <a:xfrm>
            <a:off x="7346112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모서리가 둥근 직사각형 259"/>
          <p:cNvSpPr/>
          <p:nvPr/>
        </p:nvSpPr>
        <p:spPr>
          <a:xfrm>
            <a:off x="8378915" y="3475054"/>
            <a:ext cx="881590" cy="881590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1" name="직선 연결선 261"/>
          <p:cNvCxnSpPr/>
          <p:nvPr/>
        </p:nvCxnSpPr>
        <p:spPr>
          <a:xfrm rot="5400000">
            <a:off x="-622625" y="2645914"/>
            <a:ext cx="162018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연결선 265"/>
          <p:cNvCxnSpPr/>
          <p:nvPr/>
        </p:nvCxnSpPr>
        <p:spPr>
          <a:xfrm rot="5400000">
            <a:off x="1438953" y="2645914"/>
            <a:ext cx="162018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직선 연결선 266"/>
          <p:cNvCxnSpPr/>
          <p:nvPr/>
        </p:nvCxnSpPr>
        <p:spPr>
          <a:xfrm rot="5400000">
            <a:off x="3500531" y="2645914"/>
            <a:ext cx="162018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연결선 267"/>
          <p:cNvCxnSpPr/>
          <p:nvPr/>
        </p:nvCxnSpPr>
        <p:spPr>
          <a:xfrm rot="5400000">
            <a:off x="5562110" y="2645914"/>
            <a:ext cx="162018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연결선 268"/>
          <p:cNvCxnSpPr/>
          <p:nvPr/>
        </p:nvCxnSpPr>
        <p:spPr>
          <a:xfrm rot="5400000">
            <a:off x="1129118" y="5188696"/>
            <a:ext cx="166518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직선 연결선 269"/>
          <p:cNvCxnSpPr/>
          <p:nvPr/>
        </p:nvCxnSpPr>
        <p:spPr>
          <a:xfrm rot="5400000">
            <a:off x="3194823" y="5188696"/>
            <a:ext cx="166518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연결선 270"/>
          <p:cNvCxnSpPr/>
          <p:nvPr/>
        </p:nvCxnSpPr>
        <p:spPr>
          <a:xfrm rot="5400000">
            <a:off x="5260528" y="5188696"/>
            <a:ext cx="166518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연결선 271"/>
          <p:cNvCxnSpPr/>
          <p:nvPr/>
        </p:nvCxnSpPr>
        <p:spPr>
          <a:xfrm rot="5400000">
            <a:off x="7326233" y="5188696"/>
            <a:ext cx="166518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그룹 49"/>
          <p:cNvGrpSpPr>
            <a:grpSpLocks/>
          </p:cNvGrpSpPr>
          <p:nvPr/>
        </p:nvGrpSpPr>
        <p:grpSpPr bwMode="auto">
          <a:xfrm>
            <a:off x="273190" y="1835824"/>
            <a:ext cx="2093497" cy="912775"/>
            <a:chOff x="1411094" y="1711905"/>
            <a:chExt cx="2092733" cy="914001"/>
          </a:xfrm>
        </p:grpSpPr>
        <p:sp>
          <p:nvSpPr>
            <p:cNvPr id="140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2008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42" name="그룹 49"/>
          <p:cNvGrpSpPr>
            <a:grpSpLocks/>
          </p:cNvGrpSpPr>
          <p:nvPr/>
        </p:nvGrpSpPr>
        <p:grpSpPr bwMode="auto">
          <a:xfrm>
            <a:off x="2331616" y="1835824"/>
            <a:ext cx="2093497" cy="912775"/>
            <a:chOff x="1411094" y="1711905"/>
            <a:chExt cx="2092733" cy="914001"/>
          </a:xfrm>
        </p:grpSpPr>
        <p:sp>
          <p:nvSpPr>
            <p:cNvPr id="14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2010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45" name="그룹 49"/>
          <p:cNvGrpSpPr>
            <a:grpSpLocks/>
          </p:cNvGrpSpPr>
          <p:nvPr/>
        </p:nvGrpSpPr>
        <p:grpSpPr bwMode="auto">
          <a:xfrm>
            <a:off x="4390042" y="1835824"/>
            <a:ext cx="2093497" cy="912775"/>
            <a:chOff x="1411094" y="1711905"/>
            <a:chExt cx="2092733" cy="914001"/>
          </a:xfrm>
        </p:grpSpPr>
        <p:sp>
          <p:nvSpPr>
            <p:cNvPr id="146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2012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48" name="그룹 49"/>
          <p:cNvGrpSpPr>
            <a:grpSpLocks/>
          </p:cNvGrpSpPr>
          <p:nvPr/>
        </p:nvGrpSpPr>
        <p:grpSpPr bwMode="auto">
          <a:xfrm>
            <a:off x="6448468" y="1835824"/>
            <a:ext cx="2093497" cy="912775"/>
            <a:chOff x="1411094" y="1711905"/>
            <a:chExt cx="2092733" cy="914001"/>
          </a:xfrm>
        </p:grpSpPr>
        <p:sp>
          <p:nvSpPr>
            <p:cNvPr id="149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2014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51" name="그룹 49"/>
          <p:cNvGrpSpPr>
            <a:grpSpLocks/>
          </p:cNvGrpSpPr>
          <p:nvPr/>
        </p:nvGrpSpPr>
        <p:grpSpPr bwMode="auto">
          <a:xfrm>
            <a:off x="158890" y="5108513"/>
            <a:ext cx="2093497" cy="912775"/>
            <a:chOff x="1411094" y="1711905"/>
            <a:chExt cx="2092733" cy="914001"/>
          </a:xfrm>
        </p:grpSpPr>
        <p:sp>
          <p:nvSpPr>
            <p:cNvPr id="152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2009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54" name="그룹 49"/>
          <p:cNvGrpSpPr>
            <a:grpSpLocks/>
          </p:cNvGrpSpPr>
          <p:nvPr/>
        </p:nvGrpSpPr>
        <p:grpSpPr bwMode="auto">
          <a:xfrm>
            <a:off x="2208642" y="5108513"/>
            <a:ext cx="2093497" cy="912775"/>
            <a:chOff x="1411094" y="1711905"/>
            <a:chExt cx="2092733" cy="914001"/>
          </a:xfrm>
        </p:grpSpPr>
        <p:sp>
          <p:nvSpPr>
            <p:cNvPr id="155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2011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57" name="그룹 49"/>
          <p:cNvGrpSpPr>
            <a:grpSpLocks/>
          </p:cNvGrpSpPr>
          <p:nvPr/>
        </p:nvGrpSpPr>
        <p:grpSpPr bwMode="auto">
          <a:xfrm>
            <a:off x="4258394" y="5108513"/>
            <a:ext cx="2093497" cy="912775"/>
            <a:chOff x="1411094" y="1711905"/>
            <a:chExt cx="2092733" cy="914001"/>
          </a:xfrm>
        </p:grpSpPr>
        <p:sp>
          <p:nvSpPr>
            <p:cNvPr id="158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2013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  <p:grpSp>
        <p:nvGrpSpPr>
          <p:cNvPr id="160" name="그룹 49"/>
          <p:cNvGrpSpPr>
            <a:grpSpLocks/>
          </p:cNvGrpSpPr>
          <p:nvPr/>
        </p:nvGrpSpPr>
        <p:grpSpPr bwMode="auto">
          <a:xfrm>
            <a:off x="6308145" y="5108513"/>
            <a:ext cx="2093497" cy="912775"/>
            <a:chOff x="1411094" y="1711905"/>
            <a:chExt cx="2092733" cy="914001"/>
          </a:xfrm>
        </p:grpSpPr>
        <p:sp>
          <p:nvSpPr>
            <p:cNvPr id="161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2015 </a:t>
              </a:r>
              <a:r>
                <a:rPr kumimoji="0" lang="en-US" altLang="ko-KR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year</a:t>
              </a:r>
              <a:endParaRPr kumimoji="0" lang="en-US" altLang="ko-KR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 bwMode="auto">
            <a:xfrm>
              <a:off x="1457114" y="2071164"/>
              <a:ext cx="1933477" cy="554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text. </a:t>
              </a:r>
              <a:r>
                <a:rPr kumimoji="0" lang="en-US" altLang="ko-KR" sz="10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add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text.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424</Words>
  <Application>Microsoft Office PowerPoint</Application>
  <PresentationFormat>On-screen Show (4:3)</PresentationFormat>
  <Paragraphs>88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2014-04-03T00:57:48Z</dcterms:modified>
</cp:coreProperties>
</file>