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2068979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764704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14096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2014-04-07T09:24:24Z</dcterms:modified>
</cp:coreProperties>
</file>