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4096" y="2257708"/>
            <a:ext cx="54360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64096" y="953433"/>
            <a:ext cx="54360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864096" y="600154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2014-04-01T16:35:38Z</dcterms:created>
  <dcterms:modified xsi:type="dcterms:W3CDTF">2014-04-26T03:38:33Z</dcterms:modified>
</cp:coreProperties>
</file>