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198317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694261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105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2014-04-22T13:52:04Z</dcterms:modified>
</cp:coreProperties>
</file>