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23928" y="5949280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157192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443711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107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11</cp:revision>
  <dcterms:created xsi:type="dcterms:W3CDTF">2014-04-01T16:35:38Z</dcterms:created>
  <dcterms:modified xsi:type="dcterms:W3CDTF">2014-04-22T14:30:22Z</dcterms:modified>
</cp:coreProperties>
</file>