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2856"/>
            <a:ext cx="9144000" cy="22322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7000"/>
                </a:schemeClr>
              </a:gs>
              <a:gs pos="16000">
                <a:schemeClr val="tx1">
                  <a:alpha val="62000"/>
                </a:schemeClr>
              </a:gs>
              <a:gs pos="39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543399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2445846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332656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2014-04-01T16:35:38Z</dcterms:created>
  <dcterms:modified xsi:type="dcterms:W3CDTF">2014-04-14T05:33:13Z</dcterms:modified>
</cp:coreProperties>
</file>