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0360" y="3941187"/>
            <a:ext cx="543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40360" y="2636912"/>
            <a:ext cx="5436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24328" y="5949280"/>
            <a:ext cx="1152128" cy="27699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2014-04-01T16:35:38Z</dcterms:created>
  <dcterms:modified xsi:type="dcterms:W3CDTF">2014-04-18T12:19:23Z</dcterms:modified>
</cp:coreProperties>
</file>