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23928" y="4227934"/>
            <a:ext cx="1296144" cy="307777"/>
          </a:xfrm>
          <a:prstGeom prst="rect">
            <a:avLst/>
          </a:prstGeom>
          <a:solidFill>
            <a:schemeClr val="bg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9488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</a:t>
            </a: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kumimoji="0"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HERE    </a:t>
            </a:r>
            <a:endParaRPr kumimoji="0"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56261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bg1"/>
                </a:solidFill>
              </a:rPr>
              <a:t> </a:t>
            </a:r>
            <a:r>
              <a:rPr lang="en-US" altLang="ko-KR" sz="4000" dirty="0" smtClean="0">
                <a:solidFill>
                  <a:schemeClr val="bg1"/>
                </a:solidFill>
              </a:rPr>
              <a:t> Enter </a:t>
            </a:r>
            <a:r>
              <a:rPr lang="en-US" altLang="ko-KR" sz="4000" dirty="0" smtClean="0">
                <a:solidFill>
                  <a:schemeClr val="bg1"/>
                </a:solidFill>
              </a:rPr>
              <a:t>Your Tittle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25</Words>
  <Application>Microsoft Office PowerPoint</Application>
  <PresentationFormat>On-screen Show (16:9)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6</cp:revision>
  <dcterms:created xsi:type="dcterms:W3CDTF">2014-04-01T16:27:38Z</dcterms:created>
  <dcterms:modified xsi:type="dcterms:W3CDTF">2014-04-04T04:07:10Z</dcterms:modified>
</cp:coreProperties>
</file>