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23928" y="5733256"/>
            <a:ext cx="1296144" cy="307777"/>
          </a:xfrm>
          <a:prstGeom prst="rect">
            <a:avLst/>
          </a:prstGeom>
          <a:solidFill>
            <a:schemeClr val="bg1">
              <a:alpha val="2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</a:t>
            </a: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endParaRPr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</a:t>
            </a:r>
            <a:r>
              <a:rPr kumimoji="0" lang="en-US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HERE    </a:t>
            </a:r>
            <a:endParaRPr kumimoji="0" lang="en-US" altLang="ko-K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71534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bg1"/>
                </a:solidFill>
                <a:ea typeface="Arial Unicode MS" pitchFamily="50" charset="-127"/>
              </a:rPr>
              <a:t> </a:t>
            </a:r>
            <a:r>
              <a:rPr lang="en-US" altLang="ko-KR" sz="4400" dirty="0" smtClean="0">
                <a:solidFill>
                  <a:schemeClr val="bg1"/>
                </a:solidFill>
                <a:ea typeface="Arial Unicode MS" pitchFamily="50" charset="-127"/>
              </a:rPr>
              <a:t> Enter </a:t>
            </a:r>
            <a:r>
              <a:rPr lang="en-US" altLang="ko-KR" sz="4400" dirty="0" smtClean="0">
                <a:solidFill>
                  <a:schemeClr val="bg1"/>
                </a:solidFill>
                <a:ea typeface="Arial Unicode MS" pitchFamily="50" charset="-127"/>
              </a:rPr>
              <a:t>Your Tittle</a:t>
            </a:r>
            <a:endParaRPr lang="ko-KR" altLang="en-US" sz="4400" dirty="0">
              <a:solidFill>
                <a:schemeClr val="bg1"/>
              </a:solidFill>
              <a:ea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25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5</cp:revision>
  <dcterms:created xsi:type="dcterms:W3CDTF">2014-04-01T16:35:38Z</dcterms:created>
  <dcterms:modified xsi:type="dcterms:W3CDTF">2014-04-04T04:07:14Z</dcterms:modified>
</cp:coreProperties>
</file>