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C4814-5479-4D59-9A56-2251F2531D91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5C287-6DC0-468D-A2BD-14138031C3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2127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2139702"/>
            <a:ext cx="129614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295351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699542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216"/>
            <a:ext cx="8100392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03648" y="1200151"/>
            <a:ext cx="7283152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9</cp:revision>
  <dcterms:created xsi:type="dcterms:W3CDTF">2014-04-01T16:27:38Z</dcterms:created>
  <dcterms:modified xsi:type="dcterms:W3CDTF">2014-04-21T08:47:13Z</dcterms:modified>
</cp:coreProperties>
</file>