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923928" y="3645024"/>
            <a:ext cx="1296144" cy="276999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080593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1484784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6778"/>
            <a:ext cx="7812360" cy="1052736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bg1"/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bg1"/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412776"/>
            <a:ext cx="6995120" cy="4525963"/>
          </a:xfrm>
        </p:spPr>
        <p:txBody>
          <a:bodyPr>
            <a:normAutofit lnSpcReduction="10000"/>
          </a:bodyPr>
          <a:lstStyle/>
          <a:p>
            <a:r>
              <a:rPr lang="en-US" altLang="ko-KR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107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12</cp:revision>
  <dcterms:created xsi:type="dcterms:W3CDTF">2014-04-01T16:35:38Z</dcterms:created>
  <dcterms:modified xsi:type="dcterms:W3CDTF">2014-04-21T08:50:31Z</dcterms:modified>
</cp:coreProperties>
</file>