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3645024"/>
            <a:ext cx="129614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080593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48478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6778"/>
            <a:ext cx="781236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412776"/>
            <a:ext cx="6995120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2014-04-21T08:50:31Z</dcterms:modified>
</cp:coreProperties>
</file>