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5157192"/>
            <a:ext cx="9144000" cy="136815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7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5963564"/>
            <a:ext cx="54360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TITTLE OF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1520" y="5426484"/>
            <a:ext cx="54360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740352" y="6335742"/>
            <a:ext cx="1080120" cy="261610"/>
          </a:xfrm>
          <a:prstGeom prst="rect">
            <a:avLst/>
          </a:prstGeom>
          <a:solidFill>
            <a:schemeClr val="bg1">
              <a:alpha val="17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251520" y="6589054"/>
            <a:ext cx="88924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106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2014-04-01T16:35:38Z</dcterms:created>
  <dcterms:modified xsi:type="dcterms:W3CDTF">2014-04-12T05:21:16Z</dcterms:modified>
</cp:coreProperties>
</file>