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1" y="2467223"/>
            <a:ext cx="42119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72000" y="1491630"/>
            <a:ext cx="42119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467544" y="4518035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9</cp:revision>
  <dcterms:created xsi:type="dcterms:W3CDTF">2014-04-01T16:27:38Z</dcterms:created>
  <dcterms:modified xsi:type="dcterms:W3CDTF">2014-04-21T08:50:22Z</dcterms:modified>
</cp:coreProperties>
</file>