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2967335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1959223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552" y="607355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2014-04-21T08:49:03Z</dcterms:modified>
</cp:coreProperties>
</file>