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01543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291916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571836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6778"/>
            <a:ext cx="7668344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2014-04-02T02:39:38Z</dcterms:modified>
</cp:coreProperties>
</file>