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16"/>
            <a:ext cx="9144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/>
              <a:t>2014-04-15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7905" y="1966069"/>
            <a:ext cx="4860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707904" y="990476"/>
            <a:ext cx="48600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271792" y="4371950"/>
            <a:ext cx="1296144" cy="307777"/>
          </a:xfrm>
          <a:prstGeom prst="rect">
            <a:avLst/>
          </a:prstGeom>
          <a:solidFill>
            <a:schemeClr val="bg1">
              <a:alpha val="5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85679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216"/>
            <a:ext cx="7596336" cy="857250"/>
          </a:xfrm>
        </p:spPr>
        <p:txBody>
          <a:bodyPr>
            <a:normAutofit/>
          </a:bodyPr>
          <a:lstStyle/>
          <a:p>
            <a:pPr algn="l"/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Enter Your Tittle </a:t>
            </a:r>
            <a:endParaRPr lang="ko-KR" alt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51720" y="1200151"/>
            <a:ext cx="6635080" cy="3394472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Widescreen 16:9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107</Words>
  <Application>Microsoft Office PowerPoint</Application>
  <PresentationFormat>On-screen Show (16:9)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 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Registered User</cp:lastModifiedBy>
  <cp:revision>9</cp:revision>
  <dcterms:created xsi:type="dcterms:W3CDTF">2014-04-01T16:27:38Z</dcterms:created>
  <dcterms:modified xsi:type="dcterms:W3CDTF">2014-04-15T08:28:43Z</dcterms:modified>
</cp:coreProperties>
</file>