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36504" y="3573016"/>
            <a:ext cx="460749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36504" y="2690917"/>
            <a:ext cx="460749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607355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2014-04-28T17:57:11Z</dcterms:modified>
</cp:coreProperties>
</file>