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28393" y="175004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28392" y="741933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899592" y="4238967"/>
            <a:ext cx="1224136" cy="276999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/>
              <a:t> Enter Your Tittle 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2014-04-01T16:27:38Z</dcterms:created>
  <dcterms:modified xsi:type="dcterms:W3CDTF">2014-04-02T02:32:39Z</dcterms:modified>
</cp:coreProperties>
</file>