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541560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915816" y="4407495"/>
            <a:ext cx="5436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11560" y="548680"/>
            <a:ext cx="1080120" cy="261610"/>
          </a:xfrm>
          <a:prstGeom prst="rect">
            <a:avLst/>
          </a:prstGeom>
          <a:solidFill>
            <a:schemeClr val="bg1">
              <a:alpha val="21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1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accent1">
                    <a:lumMod val="7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1">
                  <a:lumMod val="7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2014-04-12T01:23:06Z</dcterms:modified>
</cp:coreProperties>
</file>