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931876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4211796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851920" y="5805264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85000"/>
                  <a:lumOff val="1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25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4</cp:revision>
  <dcterms:created xsi:type="dcterms:W3CDTF">2014-04-01T16:35:38Z</dcterms:created>
  <dcterms:modified xsi:type="dcterms:W3CDTF">2014-04-01T23:37:10Z</dcterms:modified>
</cp:coreProperties>
</file>