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047" y="671960"/>
            <a:ext cx="5887177" cy="33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>
            <a:off x="1944241" y="2332143"/>
            <a:ext cx="1796579" cy="191933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57"/>
          <p:cNvSpPr/>
          <p:nvPr/>
        </p:nvSpPr>
        <p:spPr bwMode="auto">
          <a:xfrm>
            <a:off x="1944241" y="1848568"/>
            <a:ext cx="1796579" cy="457795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57"/>
          <p:cNvSpPr/>
          <p:nvPr/>
        </p:nvSpPr>
        <p:spPr bwMode="auto">
          <a:xfrm>
            <a:off x="5346911" y="2332143"/>
            <a:ext cx="1796579" cy="191933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57"/>
          <p:cNvSpPr/>
          <p:nvPr/>
        </p:nvSpPr>
        <p:spPr bwMode="auto">
          <a:xfrm>
            <a:off x="5346911" y="1848568"/>
            <a:ext cx="1796579" cy="457795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36"/>
          <p:cNvSpPr/>
          <p:nvPr/>
        </p:nvSpPr>
        <p:spPr>
          <a:xfrm>
            <a:off x="1813462" y="1776032"/>
            <a:ext cx="1951627" cy="529430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rgbClr val="3C7BC7">
                <a:alpha val="89804"/>
              </a:srgb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5"/>
          <p:cNvSpPr txBox="1">
            <a:spLocks noChangeArrowheads="1"/>
          </p:cNvSpPr>
          <p:nvPr/>
        </p:nvSpPr>
        <p:spPr bwMode="auto">
          <a:xfrm>
            <a:off x="2075294" y="1936673"/>
            <a:ext cx="15040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HERE!!</a:t>
            </a:r>
          </a:p>
        </p:txBody>
      </p:sp>
      <p:sp>
        <p:nvSpPr>
          <p:cNvPr id="14" name="자유형 37"/>
          <p:cNvSpPr/>
          <p:nvPr/>
        </p:nvSpPr>
        <p:spPr>
          <a:xfrm>
            <a:off x="5212661" y="1776032"/>
            <a:ext cx="1951627" cy="529430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chemeClr val="bg1">
                <a:lumMod val="50000"/>
                <a:alpha val="9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38"/>
          <p:cNvSpPr txBox="1">
            <a:spLocks noChangeArrowheads="1"/>
          </p:cNvSpPr>
          <p:nvPr/>
        </p:nvSpPr>
        <p:spPr bwMode="auto">
          <a:xfrm>
            <a:off x="5474493" y="1936673"/>
            <a:ext cx="15040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HERE!!</a:t>
            </a: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 flipH="1">
            <a:off x="3502104" y="2463485"/>
            <a:ext cx="3629887" cy="313737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 rot="19800000">
            <a:off x="3856211" y="2471559"/>
            <a:ext cx="1447572" cy="312584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1932267" y="3378165"/>
            <a:ext cx="5166275" cy="313737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 rot="19800000">
            <a:off x="3856211" y="3386240"/>
            <a:ext cx="1447572" cy="312583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5492948" y="2514236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5541393" y="2746078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44241" y="4398952"/>
            <a:ext cx="51877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0757" y="1118427"/>
            <a:ext cx="689561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5493474" y="3398778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5541919" y="3630620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2100136" y="2512737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2148581" y="2744579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2100662" y="3397279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149107" y="3629121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047" y="671960"/>
            <a:ext cx="58871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>
            <a:off x="1944241" y="2332143"/>
            <a:ext cx="1796579" cy="191933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1944241" y="1848568"/>
            <a:ext cx="1796579" cy="457795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57"/>
          <p:cNvSpPr/>
          <p:nvPr/>
        </p:nvSpPr>
        <p:spPr bwMode="auto">
          <a:xfrm>
            <a:off x="5346911" y="2332143"/>
            <a:ext cx="1796579" cy="191933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57"/>
          <p:cNvSpPr/>
          <p:nvPr/>
        </p:nvSpPr>
        <p:spPr bwMode="auto">
          <a:xfrm>
            <a:off x="5346911" y="1848568"/>
            <a:ext cx="1796579" cy="457795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자유형 36"/>
          <p:cNvSpPr/>
          <p:nvPr/>
        </p:nvSpPr>
        <p:spPr>
          <a:xfrm>
            <a:off x="1813462" y="1776032"/>
            <a:ext cx="1951627" cy="529430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rgbClr val="3C7BC7">
                <a:alpha val="89804"/>
              </a:srgb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2075294" y="1936673"/>
            <a:ext cx="15040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HERE!!</a:t>
            </a:r>
          </a:p>
        </p:txBody>
      </p:sp>
      <p:sp>
        <p:nvSpPr>
          <p:cNvPr id="11" name="자유형 37"/>
          <p:cNvSpPr/>
          <p:nvPr/>
        </p:nvSpPr>
        <p:spPr>
          <a:xfrm>
            <a:off x="5212661" y="1776032"/>
            <a:ext cx="1951627" cy="529430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chemeClr val="bg1">
                <a:lumMod val="50000"/>
                <a:alpha val="9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38"/>
          <p:cNvSpPr txBox="1">
            <a:spLocks noChangeArrowheads="1"/>
          </p:cNvSpPr>
          <p:nvPr/>
        </p:nvSpPr>
        <p:spPr bwMode="auto">
          <a:xfrm>
            <a:off x="5474493" y="1936673"/>
            <a:ext cx="15040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40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HERE!!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 flipH="1">
            <a:off x="3502104" y="2463485"/>
            <a:ext cx="3629887" cy="313737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lumMod val="85000"/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 rot="19800000">
            <a:off x="3856211" y="2243131"/>
            <a:ext cx="1447572" cy="769441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15" name="AutoShape 12"/>
          <p:cNvSpPr>
            <a:spLocks noChangeArrowheads="1"/>
          </p:cNvSpPr>
          <p:nvPr/>
        </p:nvSpPr>
        <p:spPr bwMode="auto">
          <a:xfrm>
            <a:off x="1932267" y="3378165"/>
            <a:ext cx="5166275" cy="313737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lumMod val="85000"/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 rot="19800000">
            <a:off x="3856211" y="3157811"/>
            <a:ext cx="1447572" cy="769441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5492948" y="2514236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5541393" y="2746078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4241" y="4398952"/>
            <a:ext cx="51877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0757" y="1118427"/>
            <a:ext cx="689561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5493474" y="3398778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5541919" y="3630620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2100136" y="2512737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2148581" y="2744579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2100662" y="3397279"/>
            <a:ext cx="148678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</a:t>
            </a:r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2149107" y="3629121"/>
            <a:ext cx="1486789" cy="430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275</Words>
  <Application>Microsoft Office PowerPoint</Application>
  <PresentationFormat>On-screen Show (16:9)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2014-04-16T05:13:11Z</dcterms:modified>
</cp:coreProperties>
</file>