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2014-04-16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28650" y="950813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직사각형 57"/>
          <p:cNvSpPr/>
          <p:nvPr/>
        </p:nvSpPr>
        <p:spPr bwMode="auto">
          <a:xfrm>
            <a:off x="988030" y="3019648"/>
            <a:ext cx="2472655" cy="2641600"/>
          </a:xfrm>
          <a:prstGeom prst="roundRect">
            <a:avLst>
              <a:gd name="adj" fmla="val 5825"/>
            </a:avLst>
          </a:prstGeom>
          <a:solidFill>
            <a:schemeClr val="bg1"/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 bwMode="auto">
          <a:xfrm>
            <a:off x="1189038" y="3270266"/>
            <a:ext cx="2046287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</a:t>
            </a:r>
            <a:r>
              <a:rPr lang="en-US" altLang="ko-KR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ko-KR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here text here text </a:t>
            </a:r>
            <a:r>
              <a:rPr lang="en-US" altLang="ko-KR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 bwMode="auto">
          <a:xfrm>
            <a:off x="1255713" y="3829066"/>
            <a:ext cx="2046287" cy="600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Add text add text add text !!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Add text add text add text !!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Add text add text add text !!</a:t>
            </a:r>
            <a:endParaRPr lang="ko-KR" altLang="en-US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 bwMode="auto">
          <a:xfrm>
            <a:off x="1193800" y="4962541"/>
            <a:ext cx="2046288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</a:t>
            </a:r>
            <a:r>
              <a:rPr lang="en-US" altLang="ko-KR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ko-KR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here text here text </a:t>
            </a:r>
            <a:r>
              <a:rPr lang="en-US" altLang="ko-KR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직사각형 57"/>
          <p:cNvSpPr/>
          <p:nvPr/>
        </p:nvSpPr>
        <p:spPr bwMode="auto">
          <a:xfrm>
            <a:off x="988030" y="2354098"/>
            <a:ext cx="2472655" cy="630070"/>
          </a:xfrm>
          <a:prstGeom prst="roundRect">
            <a:avLst>
              <a:gd name="adj" fmla="val 19824"/>
            </a:avLst>
          </a:prstGeom>
          <a:solidFill>
            <a:schemeClr val="bg1"/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직사각형 57"/>
          <p:cNvSpPr/>
          <p:nvPr/>
        </p:nvSpPr>
        <p:spPr bwMode="auto">
          <a:xfrm>
            <a:off x="5671170" y="3019648"/>
            <a:ext cx="2472655" cy="2641600"/>
          </a:xfrm>
          <a:prstGeom prst="roundRect">
            <a:avLst>
              <a:gd name="adj" fmla="val 5825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직사각형 57"/>
          <p:cNvSpPr/>
          <p:nvPr/>
        </p:nvSpPr>
        <p:spPr bwMode="auto">
          <a:xfrm>
            <a:off x="5671170" y="2354098"/>
            <a:ext cx="2472655" cy="630070"/>
          </a:xfrm>
          <a:prstGeom prst="roundRect">
            <a:avLst>
              <a:gd name="adj" fmla="val 19824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자유형 36"/>
          <p:cNvSpPr/>
          <p:nvPr/>
        </p:nvSpPr>
        <p:spPr>
          <a:xfrm>
            <a:off x="808038" y="2254266"/>
            <a:ext cx="2686050" cy="728662"/>
          </a:xfrm>
          <a:custGeom>
            <a:avLst/>
            <a:gdLst>
              <a:gd name="connsiteX0" fmla="*/ 0 w 2686050"/>
              <a:gd name="connsiteY0" fmla="*/ 555625 h 728663"/>
              <a:gd name="connsiteX1" fmla="*/ 876300 w 2686050"/>
              <a:gd name="connsiteY1" fmla="*/ 12700 h 728663"/>
              <a:gd name="connsiteX2" fmla="*/ 447675 w 2686050"/>
              <a:gd name="connsiteY2" fmla="*/ 631825 h 728663"/>
              <a:gd name="connsiteX3" fmla="*/ 1190625 w 2686050"/>
              <a:gd name="connsiteY3" fmla="*/ 69850 h 728663"/>
              <a:gd name="connsiteX4" fmla="*/ 885825 w 2686050"/>
              <a:gd name="connsiteY4" fmla="*/ 679450 h 728663"/>
              <a:gd name="connsiteX5" fmla="*/ 1524000 w 2686050"/>
              <a:gd name="connsiteY5" fmla="*/ 222250 h 728663"/>
              <a:gd name="connsiteX6" fmla="*/ 1314450 w 2686050"/>
              <a:gd name="connsiteY6" fmla="*/ 717550 h 728663"/>
              <a:gd name="connsiteX7" fmla="*/ 1895475 w 2686050"/>
              <a:gd name="connsiteY7" fmla="*/ 155575 h 728663"/>
              <a:gd name="connsiteX8" fmla="*/ 1752600 w 2686050"/>
              <a:gd name="connsiteY8" fmla="*/ 698500 h 728663"/>
              <a:gd name="connsiteX9" fmla="*/ 2305050 w 2686050"/>
              <a:gd name="connsiteY9" fmla="*/ 212725 h 728663"/>
              <a:gd name="connsiteX10" fmla="*/ 2276475 w 2686050"/>
              <a:gd name="connsiteY10" fmla="*/ 688975 h 728663"/>
              <a:gd name="connsiteX11" fmla="*/ 2686050 w 2686050"/>
              <a:gd name="connsiteY11" fmla="*/ 298450 h 7286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686050" h="728663">
                <a:moveTo>
                  <a:pt x="0" y="555625"/>
                </a:moveTo>
                <a:cubicBezTo>
                  <a:pt x="400844" y="277812"/>
                  <a:pt x="801688" y="0"/>
                  <a:pt x="876300" y="12700"/>
                </a:cubicBezTo>
                <a:cubicBezTo>
                  <a:pt x="950912" y="25400"/>
                  <a:pt x="395288" y="622300"/>
                  <a:pt x="447675" y="631825"/>
                </a:cubicBezTo>
                <a:cubicBezTo>
                  <a:pt x="500062" y="641350"/>
                  <a:pt x="1117600" y="61913"/>
                  <a:pt x="1190625" y="69850"/>
                </a:cubicBezTo>
                <a:cubicBezTo>
                  <a:pt x="1263650" y="77787"/>
                  <a:pt x="830263" y="654050"/>
                  <a:pt x="885825" y="679450"/>
                </a:cubicBezTo>
                <a:cubicBezTo>
                  <a:pt x="941388" y="704850"/>
                  <a:pt x="1452563" y="215900"/>
                  <a:pt x="1524000" y="222250"/>
                </a:cubicBezTo>
                <a:cubicBezTo>
                  <a:pt x="1595437" y="228600"/>
                  <a:pt x="1252537" y="728663"/>
                  <a:pt x="1314450" y="717550"/>
                </a:cubicBezTo>
                <a:cubicBezTo>
                  <a:pt x="1376363" y="706437"/>
                  <a:pt x="1822450" y="158750"/>
                  <a:pt x="1895475" y="155575"/>
                </a:cubicBezTo>
                <a:cubicBezTo>
                  <a:pt x="1968500" y="152400"/>
                  <a:pt x="1684338" y="688975"/>
                  <a:pt x="1752600" y="698500"/>
                </a:cubicBezTo>
                <a:cubicBezTo>
                  <a:pt x="1820862" y="708025"/>
                  <a:pt x="2217738" y="214312"/>
                  <a:pt x="2305050" y="212725"/>
                </a:cubicBezTo>
                <a:cubicBezTo>
                  <a:pt x="2392362" y="211138"/>
                  <a:pt x="2212975" y="674688"/>
                  <a:pt x="2276475" y="688975"/>
                </a:cubicBezTo>
                <a:cubicBezTo>
                  <a:pt x="2339975" y="703263"/>
                  <a:pt x="2571750" y="360362"/>
                  <a:pt x="2686050" y="298450"/>
                </a:cubicBezTo>
              </a:path>
            </a:pathLst>
          </a:custGeom>
          <a:ln w="254000">
            <a:solidFill>
              <a:srgbClr val="3C7BC7">
                <a:alpha val="89804"/>
              </a:srgbClr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5"/>
          <p:cNvSpPr txBox="1">
            <a:spLocks noChangeArrowheads="1"/>
          </p:cNvSpPr>
          <p:nvPr/>
        </p:nvSpPr>
        <p:spPr bwMode="auto">
          <a:xfrm>
            <a:off x="1168400" y="2508266"/>
            <a:ext cx="20701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ko-KR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A.TEXT HERE!!</a:t>
            </a:r>
          </a:p>
        </p:txBody>
      </p:sp>
      <p:sp>
        <p:nvSpPr>
          <p:cNvPr id="14" name="자유형 37"/>
          <p:cNvSpPr/>
          <p:nvPr/>
        </p:nvSpPr>
        <p:spPr>
          <a:xfrm>
            <a:off x="5486400" y="2254266"/>
            <a:ext cx="2686050" cy="728662"/>
          </a:xfrm>
          <a:custGeom>
            <a:avLst/>
            <a:gdLst>
              <a:gd name="connsiteX0" fmla="*/ 0 w 2686050"/>
              <a:gd name="connsiteY0" fmla="*/ 555625 h 728663"/>
              <a:gd name="connsiteX1" fmla="*/ 876300 w 2686050"/>
              <a:gd name="connsiteY1" fmla="*/ 12700 h 728663"/>
              <a:gd name="connsiteX2" fmla="*/ 447675 w 2686050"/>
              <a:gd name="connsiteY2" fmla="*/ 631825 h 728663"/>
              <a:gd name="connsiteX3" fmla="*/ 1190625 w 2686050"/>
              <a:gd name="connsiteY3" fmla="*/ 69850 h 728663"/>
              <a:gd name="connsiteX4" fmla="*/ 885825 w 2686050"/>
              <a:gd name="connsiteY4" fmla="*/ 679450 h 728663"/>
              <a:gd name="connsiteX5" fmla="*/ 1524000 w 2686050"/>
              <a:gd name="connsiteY5" fmla="*/ 222250 h 728663"/>
              <a:gd name="connsiteX6" fmla="*/ 1314450 w 2686050"/>
              <a:gd name="connsiteY6" fmla="*/ 717550 h 728663"/>
              <a:gd name="connsiteX7" fmla="*/ 1895475 w 2686050"/>
              <a:gd name="connsiteY7" fmla="*/ 155575 h 728663"/>
              <a:gd name="connsiteX8" fmla="*/ 1752600 w 2686050"/>
              <a:gd name="connsiteY8" fmla="*/ 698500 h 728663"/>
              <a:gd name="connsiteX9" fmla="*/ 2305050 w 2686050"/>
              <a:gd name="connsiteY9" fmla="*/ 212725 h 728663"/>
              <a:gd name="connsiteX10" fmla="*/ 2276475 w 2686050"/>
              <a:gd name="connsiteY10" fmla="*/ 688975 h 728663"/>
              <a:gd name="connsiteX11" fmla="*/ 2686050 w 2686050"/>
              <a:gd name="connsiteY11" fmla="*/ 298450 h 7286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686050" h="728663">
                <a:moveTo>
                  <a:pt x="0" y="555625"/>
                </a:moveTo>
                <a:cubicBezTo>
                  <a:pt x="400844" y="277812"/>
                  <a:pt x="801688" y="0"/>
                  <a:pt x="876300" y="12700"/>
                </a:cubicBezTo>
                <a:cubicBezTo>
                  <a:pt x="950912" y="25400"/>
                  <a:pt x="395288" y="622300"/>
                  <a:pt x="447675" y="631825"/>
                </a:cubicBezTo>
                <a:cubicBezTo>
                  <a:pt x="500062" y="641350"/>
                  <a:pt x="1117600" y="61913"/>
                  <a:pt x="1190625" y="69850"/>
                </a:cubicBezTo>
                <a:cubicBezTo>
                  <a:pt x="1263650" y="77787"/>
                  <a:pt x="830263" y="654050"/>
                  <a:pt x="885825" y="679450"/>
                </a:cubicBezTo>
                <a:cubicBezTo>
                  <a:pt x="941388" y="704850"/>
                  <a:pt x="1452563" y="215900"/>
                  <a:pt x="1524000" y="222250"/>
                </a:cubicBezTo>
                <a:cubicBezTo>
                  <a:pt x="1595437" y="228600"/>
                  <a:pt x="1252537" y="728663"/>
                  <a:pt x="1314450" y="717550"/>
                </a:cubicBezTo>
                <a:cubicBezTo>
                  <a:pt x="1376363" y="706437"/>
                  <a:pt x="1822450" y="158750"/>
                  <a:pt x="1895475" y="155575"/>
                </a:cubicBezTo>
                <a:cubicBezTo>
                  <a:pt x="1968500" y="152400"/>
                  <a:pt x="1684338" y="688975"/>
                  <a:pt x="1752600" y="698500"/>
                </a:cubicBezTo>
                <a:cubicBezTo>
                  <a:pt x="1820862" y="708025"/>
                  <a:pt x="2217738" y="214312"/>
                  <a:pt x="2305050" y="212725"/>
                </a:cubicBezTo>
                <a:cubicBezTo>
                  <a:pt x="2392362" y="211138"/>
                  <a:pt x="2212975" y="674688"/>
                  <a:pt x="2276475" y="688975"/>
                </a:cubicBezTo>
                <a:cubicBezTo>
                  <a:pt x="2339975" y="703263"/>
                  <a:pt x="2571750" y="360362"/>
                  <a:pt x="2686050" y="298450"/>
                </a:cubicBezTo>
              </a:path>
            </a:pathLst>
          </a:custGeom>
          <a:ln w="254000">
            <a:solidFill>
              <a:schemeClr val="bg1">
                <a:lumMod val="50000"/>
                <a:alpha val="90000"/>
              </a:schemeClr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38"/>
          <p:cNvSpPr txBox="1">
            <a:spLocks noChangeArrowheads="1"/>
          </p:cNvSpPr>
          <p:nvPr/>
        </p:nvSpPr>
        <p:spPr bwMode="auto">
          <a:xfrm>
            <a:off x="5846763" y="2508266"/>
            <a:ext cx="20701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ko-KR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B.TEXT HERE!!</a:t>
            </a:r>
          </a:p>
        </p:txBody>
      </p:sp>
      <p:sp>
        <p:nvSpPr>
          <p:cNvPr id="16" name="TextBox 15"/>
          <p:cNvSpPr txBox="1"/>
          <p:nvPr/>
        </p:nvSpPr>
        <p:spPr bwMode="auto">
          <a:xfrm>
            <a:off x="5895975" y="4787916"/>
            <a:ext cx="2046288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</a:t>
            </a:r>
            <a:r>
              <a:rPr lang="en-US" altLang="ko-KR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</a:t>
            </a:r>
            <a:r>
              <a:rPr lang="en-US" altLang="ko-KR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here text here text </a:t>
            </a:r>
            <a:r>
              <a:rPr lang="en-US" altLang="ko-KR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AutoShape 12"/>
          <p:cNvSpPr>
            <a:spLocks noChangeArrowheads="1"/>
          </p:cNvSpPr>
          <p:nvPr/>
        </p:nvSpPr>
        <p:spPr bwMode="auto">
          <a:xfrm flipH="1">
            <a:off x="3132138" y="3200416"/>
            <a:ext cx="4995862" cy="431800"/>
          </a:xfrm>
          <a:prstGeom prst="rightArrow">
            <a:avLst>
              <a:gd name="adj1" fmla="val 38231"/>
              <a:gd name="adj2" fmla="val 63827"/>
            </a:avLst>
          </a:prstGeom>
          <a:gradFill rotWithShape="1"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30000"/>
                </a:scheme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dist="38100" dir="2700000" algn="tl" rotWithShape="0">
              <a:prstClr val="black">
                <a:alpha val="50000"/>
              </a:prst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 rot="19800000">
            <a:off x="3619500" y="3211528"/>
            <a:ext cx="1992313" cy="430213"/>
          </a:xfrm>
          <a:prstGeom prst="rect">
            <a:avLst/>
          </a:prstGeom>
          <a:noFill/>
          <a:ln w="31750" cap="rnd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dirty="0"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</a:t>
            </a:r>
          </a:p>
        </p:txBody>
      </p:sp>
      <p:sp>
        <p:nvSpPr>
          <p:cNvPr id="19" name="AutoShape 12"/>
          <p:cNvSpPr>
            <a:spLocks noChangeArrowheads="1"/>
          </p:cNvSpPr>
          <p:nvPr/>
        </p:nvSpPr>
        <p:spPr bwMode="auto">
          <a:xfrm>
            <a:off x="971550" y="4459303"/>
            <a:ext cx="7110413" cy="431800"/>
          </a:xfrm>
          <a:prstGeom prst="rightArrow">
            <a:avLst>
              <a:gd name="adj1" fmla="val 38231"/>
              <a:gd name="adj2" fmla="val 63827"/>
            </a:avLst>
          </a:prstGeom>
          <a:gradFill rotWithShape="1">
            <a:gsLst>
              <a:gs pos="0">
                <a:schemeClr val="tx1">
                  <a:alpha val="0"/>
                </a:schemeClr>
              </a:gs>
              <a:gs pos="100000">
                <a:schemeClr val="tx1">
                  <a:alpha val="30000"/>
                </a:scheme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dist="38100" dir="2700000" algn="tl" rotWithShape="0">
              <a:prstClr val="black">
                <a:alpha val="50000"/>
              </a:prst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 Box 17"/>
          <p:cNvSpPr txBox="1">
            <a:spLocks noChangeArrowheads="1"/>
          </p:cNvSpPr>
          <p:nvPr/>
        </p:nvSpPr>
        <p:spPr bwMode="auto">
          <a:xfrm rot="19800000">
            <a:off x="3619500" y="4470416"/>
            <a:ext cx="1992313" cy="430212"/>
          </a:xfrm>
          <a:prstGeom prst="rect">
            <a:avLst/>
          </a:prstGeom>
          <a:noFill/>
          <a:ln w="31750" cap="rnd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dirty="0"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</a:t>
            </a:r>
          </a:p>
        </p:txBody>
      </p:sp>
      <p:sp>
        <p:nvSpPr>
          <p:cNvPr id="21" name="TextBox 20"/>
          <p:cNvSpPr txBox="1"/>
          <p:nvPr/>
        </p:nvSpPr>
        <p:spPr bwMode="auto">
          <a:xfrm>
            <a:off x="1177925" y="4540266"/>
            <a:ext cx="2046288" cy="2778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200" b="1" dirty="0">
                <a:latin typeface="Arial" pitchFamily="34" charset="0"/>
                <a:cs typeface="Arial" pitchFamily="34" charset="0"/>
              </a:rPr>
              <a:t>A. Text here text here text</a:t>
            </a:r>
            <a:endParaRPr lang="ko-KR" altLang="en-U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 bwMode="auto">
          <a:xfrm>
            <a:off x="5872163" y="3270266"/>
            <a:ext cx="2046287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200" b="1" dirty="0">
                <a:latin typeface="Arial" pitchFamily="34" charset="0"/>
                <a:cs typeface="Arial" pitchFamily="34" charset="0"/>
              </a:rPr>
              <a:t>1. Text here text here text</a:t>
            </a:r>
            <a:endParaRPr lang="ko-KR" altLang="en-U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 bwMode="auto">
          <a:xfrm>
            <a:off x="5938838" y="3589353"/>
            <a:ext cx="2046287" cy="4318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Add text add text add text !!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Add text add text add text !!</a:t>
            </a:r>
          </a:p>
        </p:txBody>
      </p:sp>
      <p:sp>
        <p:nvSpPr>
          <p:cNvPr id="24" name="TextBox 23"/>
          <p:cNvSpPr txBox="1"/>
          <p:nvPr/>
        </p:nvSpPr>
        <p:spPr bwMode="auto">
          <a:xfrm>
            <a:off x="5872163" y="4533916"/>
            <a:ext cx="2046287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200" b="1" dirty="0">
                <a:latin typeface="Arial" pitchFamily="34" charset="0"/>
                <a:cs typeface="Arial" pitchFamily="34" charset="0"/>
              </a:rPr>
              <a:t>2. Text here text here text</a:t>
            </a:r>
            <a:endParaRPr lang="ko-KR" altLang="en-U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736850" y="5864225"/>
            <a:ext cx="3667125" cy="476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66713" y="1565291"/>
            <a:ext cx="5538787" cy="4778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628650" y="950813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직사각형 57"/>
          <p:cNvSpPr/>
          <p:nvPr/>
        </p:nvSpPr>
        <p:spPr bwMode="auto">
          <a:xfrm>
            <a:off x="988030" y="3019648"/>
            <a:ext cx="2472655" cy="2641600"/>
          </a:xfrm>
          <a:prstGeom prst="roundRect">
            <a:avLst>
              <a:gd name="adj" fmla="val 5825"/>
            </a:avLst>
          </a:prstGeom>
          <a:solidFill>
            <a:schemeClr val="bg1"/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 bwMode="auto">
          <a:xfrm>
            <a:off x="1189038" y="3270266"/>
            <a:ext cx="2046287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</a:t>
            </a:r>
            <a:r>
              <a:rPr lang="en-US" altLang="ko-KR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ko-KR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here text here text </a:t>
            </a:r>
            <a:r>
              <a:rPr lang="en-US" altLang="ko-KR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 bwMode="auto">
          <a:xfrm>
            <a:off x="1255713" y="3829066"/>
            <a:ext cx="2046287" cy="600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Add text add text add text !!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Add text add text add text !!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Add text add text add text !!</a:t>
            </a:r>
            <a:endParaRPr lang="ko-KR" altLang="en-US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 bwMode="auto">
          <a:xfrm>
            <a:off x="1193800" y="4962541"/>
            <a:ext cx="2046288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</a:t>
            </a:r>
            <a:r>
              <a:rPr lang="en-US" altLang="ko-KR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ko-KR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here text here text </a:t>
            </a:r>
            <a:r>
              <a:rPr lang="en-US" altLang="ko-KR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직사각형 57"/>
          <p:cNvSpPr/>
          <p:nvPr/>
        </p:nvSpPr>
        <p:spPr bwMode="auto">
          <a:xfrm>
            <a:off x="988030" y="2354098"/>
            <a:ext cx="2472655" cy="630070"/>
          </a:xfrm>
          <a:prstGeom prst="roundRect">
            <a:avLst>
              <a:gd name="adj" fmla="val 19824"/>
            </a:avLst>
          </a:prstGeom>
          <a:solidFill>
            <a:schemeClr val="bg1"/>
          </a:solidFill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직사각형 57"/>
          <p:cNvSpPr/>
          <p:nvPr/>
        </p:nvSpPr>
        <p:spPr bwMode="auto">
          <a:xfrm>
            <a:off x="5671170" y="3019648"/>
            <a:ext cx="2472655" cy="2641600"/>
          </a:xfrm>
          <a:prstGeom prst="roundRect">
            <a:avLst>
              <a:gd name="adj" fmla="val 5825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직사각형 57"/>
          <p:cNvSpPr/>
          <p:nvPr/>
        </p:nvSpPr>
        <p:spPr bwMode="auto">
          <a:xfrm>
            <a:off x="5671170" y="2354098"/>
            <a:ext cx="2472655" cy="630070"/>
          </a:xfrm>
          <a:prstGeom prst="roundRect">
            <a:avLst>
              <a:gd name="adj" fmla="val 19824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자유형 36"/>
          <p:cNvSpPr/>
          <p:nvPr/>
        </p:nvSpPr>
        <p:spPr>
          <a:xfrm>
            <a:off x="808038" y="2254266"/>
            <a:ext cx="2686050" cy="728662"/>
          </a:xfrm>
          <a:custGeom>
            <a:avLst/>
            <a:gdLst>
              <a:gd name="connsiteX0" fmla="*/ 0 w 2686050"/>
              <a:gd name="connsiteY0" fmla="*/ 555625 h 728663"/>
              <a:gd name="connsiteX1" fmla="*/ 876300 w 2686050"/>
              <a:gd name="connsiteY1" fmla="*/ 12700 h 728663"/>
              <a:gd name="connsiteX2" fmla="*/ 447675 w 2686050"/>
              <a:gd name="connsiteY2" fmla="*/ 631825 h 728663"/>
              <a:gd name="connsiteX3" fmla="*/ 1190625 w 2686050"/>
              <a:gd name="connsiteY3" fmla="*/ 69850 h 728663"/>
              <a:gd name="connsiteX4" fmla="*/ 885825 w 2686050"/>
              <a:gd name="connsiteY4" fmla="*/ 679450 h 728663"/>
              <a:gd name="connsiteX5" fmla="*/ 1524000 w 2686050"/>
              <a:gd name="connsiteY5" fmla="*/ 222250 h 728663"/>
              <a:gd name="connsiteX6" fmla="*/ 1314450 w 2686050"/>
              <a:gd name="connsiteY6" fmla="*/ 717550 h 728663"/>
              <a:gd name="connsiteX7" fmla="*/ 1895475 w 2686050"/>
              <a:gd name="connsiteY7" fmla="*/ 155575 h 728663"/>
              <a:gd name="connsiteX8" fmla="*/ 1752600 w 2686050"/>
              <a:gd name="connsiteY8" fmla="*/ 698500 h 728663"/>
              <a:gd name="connsiteX9" fmla="*/ 2305050 w 2686050"/>
              <a:gd name="connsiteY9" fmla="*/ 212725 h 728663"/>
              <a:gd name="connsiteX10" fmla="*/ 2276475 w 2686050"/>
              <a:gd name="connsiteY10" fmla="*/ 688975 h 728663"/>
              <a:gd name="connsiteX11" fmla="*/ 2686050 w 2686050"/>
              <a:gd name="connsiteY11" fmla="*/ 298450 h 7286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686050" h="728663">
                <a:moveTo>
                  <a:pt x="0" y="555625"/>
                </a:moveTo>
                <a:cubicBezTo>
                  <a:pt x="400844" y="277812"/>
                  <a:pt x="801688" y="0"/>
                  <a:pt x="876300" y="12700"/>
                </a:cubicBezTo>
                <a:cubicBezTo>
                  <a:pt x="950912" y="25400"/>
                  <a:pt x="395288" y="622300"/>
                  <a:pt x="447675" y="631825"/>
                </a:cubicBezTo>
                <a:cubicBezTo>
                  <a:pt x="500062" y="641350"/>
                  <a:pt x="1117600" y="61913"/>
                  <a:pt x="1190625" y="69850"/>
                </a:cubicBezTo>
                <a:cubicBezTo>
                  <a:pt x="1263650" y="77787"/>
                  <a:pt x="830263" y="654050"/>
                  <a:pt x="885825" y="679450"/>
                </a:cubicBezTo>
                <a:cubicBezTo>
                  <a:pt x="941388" y="704850"/>
                  <a:pt x="1452563" y="215900"/>
                  <a:pt x="1524000" y="222250"/>
                </a:cubicBezTo>
                <a:cubicBezTo>
                  <a:pt x="1595437" y="228600"/>
                  <a:pt x="1252537" y="728663"/>
                  <a:pt x="1314450" y="717550"/>
                </a:cubicBezTo>
                <a:cubicBezTo>
                  <a:pt x="1376363" y="706437"/>
                  <a:pt x="1822450" y="158750"/>
                  <a:pt x="1895475" y="155575"/>
                </a:cubicBezTo>
                <a:cubicBezTo>
                  <a:pt x="1968500" y="152400"/>
                  <a:pt x="1684338" y="688975"/>
                  <a:pt x="1752600" y="698500"/>
                </a:cubicBezTo>
                <a:cubicBezTo>
                  <a:pt x="1820862" y="708025"/>
                  <a:pt x="2217738" y="214312"/>
                  <a:pt x="2305050" y="212725"/>
                </a:cubicBezTo>
                <a:cubicBezTo>
                  <a:pt x="2392362" y="211138"/>
                  <a:pt x="2212975" y="674688"/>
                  <a:pt x="2276475" y="688975"/>
                </a:cubicBezTo>
                <a:cubicBezTo>
                  <a:pt x="2339975" y="703263"/>
                  <a:pt x="2571750" y="360362"/>
                  <a:pt x="2686050" y="298450"/>
                </a:cubicBezTo>
              </a:path>
            </a:pathLst>
          </a:custGeom>
          <a:ln w="254000">
            <a:solidFill>
              <a:srgbClr val="3C7BC7">
                <a:alpha val="89804"/>
              </a:srgbClr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5"/>
          <p:cNvSpPr txBox="1">
            <a:spLocks noChangeArrowheads="1"/>
          </p:cNvSpPr>
          <p:nvPr/>
        </p:nvSpPr>
        <p:spPr bwMode="auto">
          <a:xfrm>
            <a:off x="1168400" y="2508266"/>
            <a:ext cx="20701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ko-KR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A.TEXT HERE!!</a:t>
            </a:r>
          </a:p>
        </p:txBody>
      </p:sp>
      <p:sp>
        <p:nvSpPr>
          <p:cNvPr id="15" name="자유형 37"/>
          <p:cNvSpPr/>
          <p:nvPr/>
        </p:nvSpPr>
        <p:spPr>
          <a:xfrm>
            <a:off x="5486400" y="2254266"/>
            <a:ext cx="2686050" cy="728662"/>
          </a:xfrm>
          <a:custGeom>
            <a:avLst/>
            <a:gdLst>
              <a:gd name="connsiteX0" fmla="*/ 0 w 2686050"/>
              <a:gd name="connsiteY0" fmla="*/ 555625 h 728663"/>
              <a:gd name="connsiteX1" fmla="*/ 876300 w 2686050"/>
              <a:gd name="connsiteY1" fmla="*/ 12700 h 728663"/>
              <a:gd name="connsiteX2" fmla="*/ 447675 w 2686050"/>
              <a:gd name="connsiteY2" fmla="*/ 631825 h 728663"/>
              <a:gd name="connsiteX3" fmla="*/ 1190625 w 2686050"/>
              <a:gd name="connsiteY3" fmla="*/ 69850 h 728663"/>
              <a:gd name="connsiteX4" fmla="*/ 885825 w 2686050"/>
              <a:gd name="connsiteY4" fmla="*/ 679450 h 728663"/>
              <a:gd name="connsiteX5" fmla="*/ 1524000 w 2686050"/>
              <a:gd name="connsiteY5" fmla="*/ 222250 h 728663"/>
              <a:gd name="connsiteX6" fmla="*/ 1314450 w 2686050"/>
              <a:gd name="connsiteY6" fmla="*/ 717550 h 728663"/>
              <a:gd name="connsiteX7" fmla="*/ 1895475 w 2686050"/>
              <a:gd name="connsiteY7" fmla="*/ 155575 h 728663"/>
              <a:gd name="connsiteX8" fmla="*/ 1752600 w 2686050"/>
              <a:gd name="connsiteY8" fmla="*/ 698500 h 728663"/>
              <a:gd name="connsiteX9" fmla="*/ 2305050 w 2686050"/>
              <a:gd name="connsiteY9" fmla="*/ 212725 h 728663"/>
              <a:gd name="connsiteX10" fmla="*/ 2276475 w 2686050"/>
              <a:gd name="connsiteY10" fmla="*/ 688975 h 728663"/>
              <a:gd name="connsiteX11" fmla="*/ 2686050 w 2686050"/>
              <a:gd name="connsiteY11" fmla="*/ 298450 h 7286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686050" h="728663">
                <a:moveTo>
                  <a:pt x="0" y="555625"/>
                </a:moveTo>
                <a:cubicBezTo>
                  <a:pt x="400844" y="277812"/>
                  <a:pt x="801688" y="0"/>
                  <a:pt x="876300" y="12700"/>
                </a:cubicBezTo>
                <a:cubicBezTo>
                  <a:pt x="950912" y="25400"/>
                  <a:pt x="395288" y="622300"/>
                  <a:pt x="447675" y="631825"/>
                </a:cubicBezTo>
                <a:cubicBezTo>
                  <a:pt x="500062" y="641350"/>
                  <a:pt x="1117600" y="61913"/>
                  <a:pt x="1190625" y="69850"/>
                </a:cubicBezTo>
                <a:cubicBezTo>
                  <a:pt x="1263650" y="77787"/>
                  <a:pt x="830263" y="654050"/>
                  <a:pt x="885825" y="679450"/>
                </a:cubicBezTo>
                <a:cubicBezTo>
                  <a:pt x="941388" y="704850"/>
                  <a:pt x="1452563" y="215900"/>
                  <a:pt x="1524000" y="222250"/>
                </a:cubicBezTo>
                <a:cubicBezTo>
                  <a:pt x="1595437" y="228600"/>
                  <a:pt x="1252537" y="728663"/>
                  <a:pt x="1314450" y="717550"/>
                </a:cubicBezTo>
                <a:cubicBezTo>
                  <a:pt x="1376363" y="706437"/>
                  <a:pt x="1822450" y="158750"/>
                  <a:pt x="1895475" y="155575"/>
                </a:cubicBezTo>
                <a:cubicBezTo>
                  <a:pt x="1968500" y="152400"/>
                  <a:pt x="1684338" y="688975"/>
                  <a:pt x="1752600" y="698500"/>
                </a:cubicBezTo>
                <a:cubicBezTo>
                  <a:pt x="1820862" y="708025"/>
                  <a:pt x="2217738" y="214312"/>
                  <a:pt x="2305050" y="212725"/>
                </a:cubicBezTo>
                <a:cubicBezTo>
                  <a:pt x="2392362" y="211138"/>
                  <a:pt x="2212975" y="674688"/>
                  <a:pt x="2276475" y="688975"/>
                </a:cubicBezTo>
                <a:cubicBezTo>
                  <a:pt x="2339975" y="703263"/>
                  <a:pt x="2571750" y="360362"/>
                  <a:pt x="2686050" y="298450"/>
                </a:cubicBezTo>
              </a:path>
            </a:pathLst>
          </a:custGeom>
          <a:ln w="254000">
            <a:solidFill>
              <a:schemeClr val="bg1">
                <a:lumMod val="50000"/>
                <a:alpha val="90000"/>
              </a:schemeClr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38"/>
          <p:cNvSpPr txBox="1">
            <a:spLocks noChangeArrowheads="1"/>
          </p:cNvSpPr>
          <p:nvPr/>
        </p:nvSpPr>
        <p:spPr bwMode="auto">
          <a:xfrm>
            <a:off x="5846763" y="2508266"/>
            <a:ext cx="20701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ko-KR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B.TEXT HERE!!</a:t>
            </a:r>
          </a:p>
        </p:txBody>
      </p:sp>
      <p:sp>
        <p:nvSpPr>
          <p:cNvPr id="17" name="TextBox 16"/>
          <p:cNvSpPr txBox="1"/>
          <p:nvPr/>
        </p:nvSpPr>
        <p:spPr bwMode="auto">
          <a:xfrm>
            <a:off x="5895975" y="4787916"/>
            <a:ext cx="2046288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</a:t>
            </a:r>
            <a:r>
              <a:rPr lang="en-US" altLang="ko-KR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 text </a:t>
            </a:r>
            <a:r>
              <a:rPr lang="en-US" altLang="ko-KR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here text here text </a:t>
            </a:r>
            <a:r>
              <a:rPr lang="en-US" altLang="ko-KR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AutoShape 12"/>
          <p:cNvSpPr>
            <a:spLocks noChangeArrowheads="1"/>
          </p:cNvSpPr>
          <p:nvPr/>
        </p:nvSpPr>
        <p:spPr bwMode="auto">
          <a:xfrm flipH="1">
            <a:off x="3132138" y="3200416"/>
            <a:ext cx="4995862" cy="431800"/>
          </a:xfrm>
          <a:prstGeom prst="rightArrow">
            <a:avLst>
              <a:gd name="adj1" fmla="val 38231"/>
              <a:gd name="adj2" fmla="val 63827"/>
            </a:avLst>
          </a:prstGeom>
          <a:gradFill rotWithShape="1">
            <a:gsLst>
              <a:gs pos="0">
                <a:schemeClr val="bg1">
                  <a:lumMod val="75000"/>
                  <a:alpha val="21000"/>
                </a:schemeClr>
              </a:gs>
              <a:gs pos="100000">
                <a:schemeClr val="bg1">
                  <a:lumMod val="75000"/>
                </a:scheme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dist="38100" dir="2700000" algn="tl" rotWithShape="0">
              <a:prstClr val="black">
                <a:alpha val="50000"/>
              </a:prst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 rot="19800000">
            <a:off x="3619500" y="3211528"/>
            <a:ext cx="1992313" cy="430213"/>
          </a:xfrm>
          <a:prstGeom prst="rect">
            <a:avLst/>
          </a:prstGeom>
          <a:noFill/>
          <a:ln w="31750" cap="rnd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</a:t>
            </a:r>
          </a:p>
        </p:txBody>
      </p:sp>
      <p:sp>
        <p:nvSpPr>
          <p:cNvPr id="20" name="AutoShape 12"/>
          <p:cNvSpPr>
            <a:spLocks noChangeArrowheads="1"/>
          </p:cNvSpPr>
          <p:nvPr/>
        </p:nvSpPr>
        <p:spPr bwMode="auto">
          <a:xfrm>
            <a:off x="971550" y="4459303"/>
            <a:ext cx="7110413" cy="431800"/>
          </a:xfrm>
          <a:prstGeom prst="rightArrow">
            <a:avLst>
              <a:gd name="adj1" fmla="val 38231"/>
              <a:gd name="adj2" fmla="val 63827"/>
            </a:avLst>
          </a:prstGeom>
          <a:gradFill rotWithShape="1">
            <a:gsLst>
              <a:gs pos="0">
                <a:schemeClr val="bg1">
                  <a:lumMod val="75000"/>
                  <a:alpha val="6000"/>
                </a:schemeClr>
              </a:gs>
              <a:gs pos="100000">
                <a:schemeClr val="bg1">
                  <a:lumMod val="75000"/>
                </a:scheme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  <a:effectLst>
            <a:outerShdw dist="38100" dir="2700000" algn="tl" rotWithShape="0">
              <a:prstClr val="black">
                <a:alpha val="50000"/>
              </a:prstClr>
            </a:outerShdw>
          </a:effec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 Box 17"/>
          <p:cNvSpPr txBox="1">
            <a:spLocks noChangeArrowheads="1"/>
          </p:cNvSpPr>
          <p:nvPr/>
        </p:nvSpPr>
        <p:spPr bwMode="auto">
          <a:xfrm rot="19800000">
            <a:off x="3619500" y="4470416"/>
            <a:ext cx="1992313" cy="430212"/>
          </a:xfrm>
          <a:prstGeom prst="rect">
            <a:avLst/>
          </a:prstGeom>
          <a:noFill/>
          <a:ln w="31750" cap="rnd" algn="ctr">
            <a:noFill/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</a:t>
            </a:r>
          </a:p>
        </p:txBody>
      </p:sp>
      <p:sp>
        <p:nvSpPr>
          <p:cNvPr id="22" name="TextBox 21"/>
          <p:cNvSpPr txBox="1"/>
          <p:nvPr/>
        </p:nvSpPr>
        <p:spPr bwMode="auto">
          <a:xfrm>
            <a:off x="1177925" y="4540266"/>
            <a:ext cx="2046288" cy="2778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200" b="1" dirty="0">
                <a:latin typeface="Arial" pitchFamily="34" charset="0"/>
                <a:cs typeface="Arial" pitchFamily="34" charset="0"/>
              </a:rPr>
              <a:t>A. Text here text here text</a:t>
            </a:r>
            <a:endParaRPr lang="ko-KR" altLang="en-U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 bwMode="auto">
          <a:xfrm>
            <a:off x="5872163" y="3270266"/>
            <a:ext cx="2046287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200" b="1" dirty="0">
                <a:latin typeface="Arial" pitchFamily="34" charset="0"/>
                <a:cs typeface="Arial" pitchFamily="34" charset="0"/>
              </a:rPr>
              <a:t>1. Text here text here text</a:t>
            </a:r>
            <a:endParaRPr lang="ko-KR" altLang="en-U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 bwMode="auto">
          <a:xfrm>
            <a:off x="5938838" y="3589353"/>
            <a:ext cx="2046287" cy="4318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Add text add text add text !!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Add text add text add text !!</a:t>
            </a:r>
          </a:p>
        </p:txBody>
      </p:sp>
      <p:sp>
        <p:nvSpPr>
          <p:cNvPr id="25" name="TextBox 24"/>
          <p:cNvSpPr txBox="1"/>
          <p:nvPr/>
        </p:nvSpPr>
        <p:spPr bwMode="auto">
          <a:xfrm>
            <a:off x="5872163" y="4533916"/>
            <a:ext cx="2046287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200" b="1" dirty="0">
                <a:latin typeface="Arial" pitchFamily="34" charset="0"/>
                <a:cs typeface="Arial" pitchFamily="34" charset="0"/>
              </a:rPr>
              <a:t>2. Text here text here text</a:t>
            </a:r>
            <a:endParaRPr lang="ko-KR" altLang="en-U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736850" y="5864225"/>
            <a:ext cx="3667125" cy="476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66713" y="1565291"/>
            <a:ext cx="5538787" cy="4778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</p:spTree>
    <p:extLst>
      <p:ext uri="{BB962C8B-B14F-4D97-AF65-F5344CB8AC3E}">
        <p14:creationId xmlns:p14="http://schemas.microsoft.com/office/powerpoint/2010/main" val="396690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376</Words>
  <Application>Microsoft Office PowerPoint</Application>
  <PresentationFormat>On-screen Show (4:3)</PresentationFormat>
  <Paragraphs>50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9</cp:revision>
  <dcterms:created xsi:type="dcterms:W3CDTF">2014-02-28T09:23:05Z</dcterms:created>
  <dcterms:modified xsi:type="dcterms:W3CDTF">2014-04-16T05:11:53Z</dcterms:modified>
</cp:coreProperties>
</file>