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>
            <a:off x="988030" y="3019648"/>
            <a:ext cx="2472655" cy="26416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189038" y="3270266"/>
            <a:ext cx="20462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255713" y="3829066"/>
            <a:ext cx="2046287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193800" y="4962541"/>
            <a:ext cx="20462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57"/>
          <p:cNvSpPr/>
          <p:nvPr/>
        </p:nvSpPr>
        <p:spPr bwMode="auto">
          <a:xfrm>
            <a:off x="988030" y="2354098"/>
            <a:ext cx="2472655" cy="630070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57"/>
          <p:cNvSpPr/>
          <p:nvPr/>
        </p:nvSpPr>
        <p:spPr bwMode="auto">
          <a:xfrm>
            <a:off x="5671170" y="3019648"/>
            <a:ext cx="2472655" cy="26416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57"/>
          <p:cNvSpPr/>
          <p:nvPr/>
        </p:nvSpPr>
        <p:spPr bwMode="auto">
          <a:xfrm>
            <a:off x="5671170" y="2354098"/>
            <a:ext cx="2472655" cy="630070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36"/>
          <p:cNvSpPr/>
          <p:nvPr/>
        </p:nvSpPr>
        <p:spPr>
          <a:xfrm>
            <a:off x="808038" y="2254266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1168400" y="2508266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HERE!!</a:t>
            </a:r>
          </a:p>
        </p:txBody>
      </p:sp>
      <p:sp>
        <p:nvSpPr>
          <p:cNvPr id="14" name="자유형 37"/>
          <p:cNvSpPr/>
          <p:nvPr/>
        </p:nvSpPr>
        <p:spPr>
          <a:xfrm>
            <a:off x="5486400" y="2254266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38"/>
          <p:cNvSpPr txBox="1">
            <a:spLocks noChangeArrowheads="1"/>
          </p:cNvSpPr>
          <p:nvPr/>
        </p:nvSpPr>
        <p:spPr bwMode="auto">
          <a:xfrm>
            <a:off x="5846763" y="2508266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HERE!!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5895975" y="4787916"/>
            <a:ext cx="20462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flipH="1">
            <a:off x="3132138" y="3200416"/>
            <a:ext cx="4995862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 rot="19800000">
            <a:off x="3619500" y="3211528"/>
            <a:ext cx="1992313" cy="430213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971550" y="4459303"/>
            <a:ext cx="7110413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 rot="19800000">
            <a:off x="3619500" y="4470416"/>
            <a:ext cx="1992313" cy="430212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1177925" y="4540266"/>
            <a:ext cx="20462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A.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872163" y="3270266"/>
            <a:ext cx="20462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5938838" y="3589353"/>
            <a:ext cx="2046287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5872163" y="4533916"/>
            <a:ext cx="20462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2.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6713" y="1565291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988030" y="3019648"/>
            <a:ext cx="2472655" cy="26416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189038" y="3270266"/>
            <a:ext cx="20462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255713" y="3829066"/>
            <a:ext cx="2046287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193800" y="4962541"/>
            <a:ext cx="20462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57"/>
          <p:cNvSpPr/>
          <p:nvPr/>
        </p:nvSpPr>
        <p:spPr bwMode="auto">
          <a:xfrm>
            <a:off x="988030" y="2354098"/>
            <a:ext cx="2472655" cy="630070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57"/>
          <p:cNvSpPr/>
          <p:nvPr/>
        </p:nvSpPr>
        <p:spPr bwMode="auto">
          <a:xfrm>
            <a:off x="5671170" y="3019648"/>
            <a:ext cx="2472655" cy="2641600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57"/>
          <p:cNvSpPr/>
          <p:nvPr/>
        </p:nvSpPr>
        <p:spPr bwMode="auto">
          <a:xfrm>
            <a:off x="5671170" y="2354098"/>
            <a:ext cx="2472655" cy="630070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자유형 36"/>
          <p:cNvSpPr/>
          <p:nvPr/>
        </p:nvSpPr>
        <p:spPr>
          <a:xfrm>
            <a:off x="808038" y="2254266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1168400" y="2508266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HERE!!</a:t>
            </a:r>
          </a:p>
        </p:txBody>
      </p:sp>
      <p:sp>
        <p:nvSpPr>
          <p:cNvPr id="15" name="자유형 37"/>
          <p:cNvSpPr/>
          <p:nvPr/>
        </p:nvSpPr>
        <p:spPr>
          <a:xfrm>
            <a:off x="5486400" y="2254266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8"/>
          <p:cNvSpPr txBox="1">
            <a:spLocks noChangeArrowheads="1"/>
          </p:cNvSpPr>
          <p:nvPr/>
        </p:nvSpPr>
        <p:spPr bwMode="auto">
          <a:xfrm>
            <a:off x="5846763" y="2508266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HERE!!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5895975" y="4787916"/>
            <a:ext cx="20462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 text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 flipH="1">
            <a:off x="3132138" y="3200416"/>
            <a:ext cx="4995862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lumMod val="75000"/>
                  <a:alpha val="21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 rot="19800000">
            <a:off x="3619500" y="3211528"/>
            <a:ext cx="1992313" cy="430213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971550" y="4459303"/>
            <a:ext cx="7110413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lumMod val="75000"/>
                  <a:alpha val="6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 rot="19800000">
            <a:off x="3619500" y="4470416"/>
            <a:ext cx="1992313" cy="430212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1177925" y="4540266"/>
            <a:ext cx="204628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A.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5872163" y="3270266"/>
            <a:ext cx="20462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1.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938838" y="3589353"/>
            <a:ext cx="2046287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 add text add text !!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872163" y="4533916"/>
            <a:ext cx="20462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2. Text here text here text</a:t>
            </a:r>
            <a:endParaRPr lang="ko-KR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6713" y="1565291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376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2014-04-16T05:11:53Z</dcterms:modified>
</cp:coreProperties>
</file>