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72666" y="692227"/>
            <a:ext cx="6103590" cy="347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12"/>
          <p:cNvSpPr>
            <a:spLocks noChangeArrowheads="1"/>
          </p:cNvSpPr>
          <p:nvPr/>
        </p:nvSpPr>
        <p:spPr bwMode="auto">
          <a:xfrm rot="16200000">
            <a:off x="2601547" y="2676516"/>
            <a:ext cx="3918293" cy="1017052"/>
          </a:xfrm>
          <a:prstGeom prst="rightArrow">
            <a:avLst>
              <a:gd name="adj1" fmla="val 45285"/>
              <a:gd name="adj2" fmla="val 6382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12"/>
          <p:cNvSpPr>
            <a:spLocks noChangeArrowheads="1"/>
          </p:cNvSpPr>
          <p:nvPr/>
        </p:nvSpPr>
        <p:spPr bwMode="auto">
          <a:xfrm rot="16200000">
            <a:off x="3953917" y="1824015"/>
            <a:ext cx="508526" cy="515434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12"/>
          <p:cNvSpPr>
            <a:spLocks noChangeArrowheads="1"/>
          </p:cNvSpPr>
          <p:nvPr/>
        </p:nvSpPr>
        <p:spPr bwMode="auto">
          <a:xfrm rot="16200000">
            <a:off x="4658944" y="2352272"/>
            <a:ext cx="508526" cy="515434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 rot="16200000">
            <a:off x="3953917" y="2933557"/>
            <a:ext cx="508526" cy="515434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12"/>
          <p:cNvSpPr>
            <a:spLocks noChangeArrowheads="1"/>
          </p:cNvSpPr>
          <p:nvPr/>
        </p:nvSpPr>
        <p:spPr bwMode="auto">
          <a:xfrm rot="16200000">
            <a:off x="4647462" y="3511360"/>
            <a:ext cx="508526" cy="515434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 rot="16200000">
            <a:off x="3953917" y="4089164"/>
            <a:ext cx="508526" cy="515434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04826" y="1250691"/>
            <a:ext cx="735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70723" y="1857011"/>
            <a:ext cx="735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04826" y="2391324"/>
            <a:ext cx="735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70723" y="2947432"/>
            <a:ext cx="735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59442" y="3515674"/>
            <a:ext cx="735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70723" y="4083918"/>
            <a:ext cx="735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5400000">
            <a:off x="2847824" y="3173513"/>
            <a:ext cx="3593583" cy="347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- concept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직선 연결선 26"/>
          <p:cNvCxnSpPr/>
          <p:nvPr/>
        </p:nvCxnSpPr>
        <p:spPr>
          <a:xfrm>
            <a:off x="4560694" y="1225938"/>
            <a:ext cx="2712138" cy="0"/>
          </a:xfrm>
          <a:prstGeom prst="line">
            <a:avLst/>
          </a:prstGeom>
          <a:ln w="10160" cmpd="sng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31"/>
          <p:cNvCxnSpPr/>
          <p:nvPr/>
        </p:nvCxnSpPr>
        <p:spPr>
          <a:xfrm>
            <a:off x="4899711" y="2355726"/>
            <a:ext cx="2373120" cy="0"/>
          </a:xfrm>
          <a:prstGeom prst="line">
            <a:avLst/>
          </a:prstGeom>
          <a:ln w="10160" cmpd="sng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33"/>
          <p:cNvCxnSpPr/>
          <p:nvPr/>
        </p:nvCxnSpPr>
        <p:spPr>
          <a:xfrm>
            <a:off x="4888229" y="3507854"/>
            <a:ext cx="2373120" cy="0"/>
          </a:xfrm>
          <a:prstGeom prst="line">
            <a:avLst/>
          </a:prstGeom>
          <a:ln w="10160" cmpd="sng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30"/>
          <p:cNvCxnSpPr/>
          <p:nvPr/>
        </p:nvCxnSpPr>
        <p:spPr>
          <a:xfrm>
            <a:off x="1848556" y="1825729"/>
            <a:ext cx="2373120" cy="0"/>
          </a:xfrm>
          <a:prstGeom prst="line">
            <a:avLst/>
          </a:prstGeom>
          <a:ln w="10160" cmpd="sng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32"/>
          <p:cNvCxnSpPr/>
          <p:nvPr/>
        </p:nvCxnSpPr>
        <p:spPr>
          <a:xfrm>
            <a:off x="1848556" y="2931790"/>
            <a:ext cx="2373120" cy="0"/>
          </a:xfrm>
          <a:prstGeom prst="line">
            <a:avLst/>
          </a:prstGeom>
          <a:ln w="10160" cmpd="sng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34"/>
          <p:cNvCxnSpPr/>
          <p:nvPr/>
        </p:nvCxnSpPr>
        <p:spPr>
          <a:xfrm>
            <a:off x="1848556" y="4083918"/>
            <a:ext cx="2373120" cy="0"/>
          </a:xfrm>
          <a:prstGeom prst="line">
            <a:avLst/>
          </a:prstGeom>
          <a:ln w="10160" cmpd="sng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그룹 49"/>
          <p:cNvGrpSpPr>
            <a:grpSpLocks/>
          </p:cNvGrpSpPr>
          <p:nvPr/>
        </p:nvGrpSpPr>
        <p:grpSpPr bwMode="auto">
          <a:xfrm>
            <a:off x="1691679" y="1884896"/>
            <a:ext cx="1479043" cy="1118902"/>
            <a:chOff x="1411092" y="1711906"/>
            <a:chExt cx="1259339" cy="1756892"/>
          </a:xfrm>
        </p:grpSpPr>
        <p:sp>
          <p:nvSpPr>
            <p:cNvPr id="36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409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 bwMode="auto">
            <a:xfrm>
              <a:off x="1457115" y="2057312"/>
              <a:ext cx="1213316" cy="14114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44" name="그룹 49"/>
          <p:cNvGrpSpPr>
            <a:grpSpLocks/>
          </p:cNvGrpSpPr>
          <p:nvPr/>
        </p:nvGrpSpPr>
        <p:grpSpPr bwMode="auto">
          <a:xfrm>
            <a:off x="1691680" y="2994126"/>
            <a:ext cx="1479043" cy="1118902"/>
            <a:chOff x="1411092" y="1711906"/>
            <a:chExt cx="1259339" cy="1756892"/>
          </a:xfrm>
        </p:grpSpPr>
        <p:sp>
          <p:nvSpPr>
            <p:cNvPr id="45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409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 bwMode="auto">
            <a:xfrm>
              <a:off x="1457115" y="2057312"/>
              <a:ext cx="1213316" cy="14114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47" name="그룹 49"/>
          <p:cNvGrpSpPr>
            <a:grpSpLocks/>
          </p:cNvGrpSpPr>
          <p:nvPr/>
        </p:nvGrpSpPr>
        <p:grpSpPr bwMode="auto">
          <a:xfrm>
            <a:off x="1691681" y="4130826"/>
            <a:ext cx="1479043" cy="1118902"/>
            <a:chOff x="1411092" y="1711906"/>
            <a:chExt cx="1259339" cy="1756892"/>
          </a:xfrm>
        </p:grpSpPr>
        <p:sp>
          <p:nvSpPr>
            <p:cNvPr id="48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409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 bwMode="auto">
            <a:xfrm>
              <a:off x="1457115" y="2057312"/>
              <a:ext cx="1213316" cy="14114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50" name="그룹 49"/>
          <p:cNvGrpSpPr>
            <a:grpSpLocks/>
          </p:cNvGrpSpPr>
          <p:nvPr/>
        </p:nvGrpSpPr>
        <p:grpSpPr bwMode="auto">
          <a:xfrm>
            <a:off x="5829259" y="1295150"/>
            <a:ext cx="1479043" cy="1118902"/>
            <a:chOff x="1411092" y="1711906"/>
            <a:chExt cx="1259339" cy="1756892"/>
          </a:xfrm>
        </p:grpSpPr>
        <p:sp>
          <p:nvSpPr>
            <p:cNvPr id="51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409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 bwMode="auto">
            <a:xfrm>
              <a:off x="1457115" y="2057312"/>
              <a:ext cx="1213316" cy="14114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53" name="그룹 49"/>
          <p:cNvGrpSpPr>
            <a:grpSpLocks/>
          </p:cNvGrpSpPr>
          <p:nvPr/>
        </p:nvGrpSpPr>
        <p:grpSpPr bwMode="auto">
          <a:xfrm>
            <a:off x="5829260" y="2404380"/>
            <a:ext cx="1479043" cy="1118902"/>
            <a:chOff x="1411092" y="1711906"/>
            <a:chExt cx="1259339" cy="1756892"/>
          </a:xfrm>
        </p:grpSpPr>
        <p:sp>
          <p:nvSpPr>
            <p:cNvPr id="54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409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 bwMode="auto">
            <a:xfrm>
              <a:off x="1457115" y="2057312"/>
              <a:ext cx="1213316" cy="14114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56" name="그룹 49"/>
          <p:cNvGrpSpPr>
            <a:grpSpLocks/>
          </p:cNvGrpSpPr>
          <p:nvPr/>
        </p:nvGrpSpPr>
        <p:grpSpPr bwMode="auto">
          <a:xfrm>
            <a:off x="5829261" y="3541080"/>
            <a:ext cx="1479043" cy="1118902"/>
            <a:chOff x="1411092" y="1711906"/>
            <a:chExt cx="1259339" cy="1756892"/>
          </a:xfrm>
        </p:grpSpPr>
        <p:sp>
          <p:nvSpPr>
            <p:cNvPr id="57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409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 bwMode="auto">
            <a:xfrm>
              <a:off x="1457115" y="2057312"/>
              <a:ext cx="1213316" cy="14114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72666" y="692227"/>
            <a:ext cx="61035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12"/>
          <p:cNvSpPr>
            <a:spLocks noChangeArrowheads="1"/>
          </p:cNvSpPr>
          <p:nvPr/>
        </p:nvSpPr>
        <p:spPr bwMode="auto">
          <a:xfrm rot="16200000">
            <a:off x="2601547" y="2676516"/>
            <a:ext cx="3918293" cy="1017052"/>
          </a:xfrm>
          <a:prstGeom prst="rightArrow">
            <a:avLst>
              <a:gd name="adj1" fmla="val 45285"/>
              <a:gd name="adj2" fmla="val 6382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12"/>
          <p:cNvSpPr>
            <a:spLocks noChangeArrowheads="1"/>
          </p:cNvSpPr>
          <p:nvPr/>
        </p:nvSpPr>
        <p:spPr bwMode="auto">
          <a:xfrm rot="16200000">
            <a:off x="3953917" y="1824015"/>
            <a:ext cx="508526" cy="515434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12"/>
          <p:cNvSpPr>
            <a:spLocks noChangeArrowheads="1"/>
          </p:cNvSpPr>
          <p:nvPr/>
        </p:nvSpPr>
        <p:spPr bwMode="auto">
          <a:xfrm rot="16200000">
            <a:off x="4658944" y="2352272"/>
            <a:ext cx="508526" cy="515434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 rot="16200000">
            <a:off x="3953917" y="2933557"/>
            <a:ext cx="508526" cy="515434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12"/>
          <p:cNvSpPr>
            <a:spLocks noChangeArrowheads="1"/>
          </p:cNvSpPr>
          <p:nvPr/>
        </p:nvSpPr>
        <p:spPr bwMode="auto">
          <a:xfrm rot="16200000">
            <a:off x="4647462" y="3511360"/>
            <a:ext cx="508526" cy="515434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 rot="16200000">
            <a:off x="3953917" y="4089164"/>
            <a:ext cx="508526" cy="515434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04826" y="1250691"/>
            <a:ext cx="735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70723" y="1857011"/>
            <a:ext cx="735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04826" y="2391324"/>
            <a:ext cx="735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70723" y="2947432"/>
            <a:ext cx="735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59442" y="3515674"/>
            <a:ext cx="735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70723" y="4083918"/>
            <a:ext cx="735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5400000">
            <a:off x="2847824" y="3173513"/>
            <a:ext cx="3593583" cy="347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- concept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직선 연결선 26"/>
          <p:cNvCxnSpPr/>
          <p:nvPr/>
        </p:nvCxnSpPr>
        <p:spPr>
          <a:xfrm>
            <a:off x="4560694" y="1225938"/>
            <a:ext cx="2712138" cy="0"/>
          </a:xfrm>
          <a:prstGeom prst="line">
            <a:avLst/>
          </a:prstGeom>
          <a:ln w="10160" cmpd="sng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31"/>
          <p:cNvCxnSpPr/>
          <p:nvPr/>
        </p:nvCxnSpPr>
        <p:spPr>
          <a:xfrm>
            <a:off x="4899711" y="2355726"/>
            <a:ext cx="2373120" cy="0"/>
          </a:xfrm>
          <a:prstGeom prst="line">
            <a:avLst/>
          </a:prstGeom>
          <a:ln w="10160" cmpd="sng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33"/>
          <p:cNvCxnSpPr/>
          <p:nvPr/>
        </p:nvCxnSpPr>
        <p:spPr>
          <a:xfrm>
            <a:off x="4888229" y="3507854"/>
            <a:ext cx="2373120" cy="0"/>
          </a:xfrm>
          <a:prstGeom prst="line">
            <a:avLst/>
          </a:prstGeom>
          <a:ln w="10160" cmpd="sng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30"/>
          <p:cNvCxnSpPr/>
          <p:nvPr/>
        </p:nvCxnSpPr>
        <p:spPr>
          <a:xfrm>
            <a:off x="1848556" y="1825729"/>
            <a:ext cx="2373120" cy="0"/>
          </a:xfrm>
          <a:prstGeom prst="line">
            <a:avLst/>
          </a:prstGeom>
          <a:ln w="10160" cmpd="sng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32"/>
          <p:cNvCxnSpPr/>
          <p:nvPr/>
        </p:nvCxnSpPr>
        <p:spPr>
          <a:xfrm>
            <a:off x="1848556" y="2931790"/>
            <a:ext cx="2373120" cy="0"/>
          </a:xfrm>
          <a:prstGeom prst="line">
            <a:avLst/>
          </a:prstGeom>
          <a:ln w="10160" cmpd="sng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34"/>
          <p:cNvCxnSpPr/>
          <p:nvPr/>
        </p:nvCxnSpPr>
        <p:spPr>
          <a:xfrm>
            <a:off x="1848556" y="4083918"/>
            <a:ext cx="2373120" cy="0"/>
          </a:xfrm>
          <a:prstGeom prst="line">
            <a:avLst/>
          </a:prstGeom>
          <a:ln w="10160" cmpd="sng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그룹 49"/>
          <p:cNvGrpSpPr>
            <a:grpSpLocks/>
          </p:cNvGrpSpPr>
          <p:nvPr/>
        </p:nvGrpSpPr>
        <p:grpSpPr bwMode="auto">
          <a:xfrm>
            <a:off x="1691679" y="1884896"/>
            <a:ext cx="1479043" cy="797058"/>
            <a:chOff x="1411092" y="1711906"/>
            <a:chExt cx="1259339" cy="1251535"/>
          </a:xfrm>
        </p:grpSpPr>
        <p:sp>
          <p:nvSpPr>
            <p:cNvPr id="25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483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 bwMode="auto">
            <a:xfrm>
              <a:off x="1457115" y="2057312"/>
              <a:ext cx="1213316" cy="9061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27" name="그룹 49"/>
          <p:cNvGrpSpPr>
            <a:grpSpLocks/>
          </p:cNvGrpSpPr>
          <p:nvPr/>
        </p:nvGrpSpPr>
        <p:grpSpPr bwMode="auto">
          <a:xfrm>
            <a:off x="1691680" y="2994126"/>
            <a:ext cx="1479043" cy="797058"/>
            <a:chOff x="1411092" y="1711906"/>
            <a:chExt cx="1259339" cy="1251535"/>
          </a:xfrm>
        </p:grpSpPr>
        <p:sp>
          <p:nvSpPr>
            <p:cNvPr id="28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483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 bwMode="auto">
            <a:xfrm>
              <a:off x="1457115" y="2057312"/>
              <a:ext cx="1213316" cy="9061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0" name="그룹 49"/>
          <p:cNvGrpSpPr>
            <a:grpSpLocks/>
          </p:cNvGrpSpPr>
          <p:nvPr/>
        </p:nvGrpSpPr>
        <p:grpSpPr bwMode="auto">
          <a:xfrm>
            <a:off x="1691681" y="4130826"/>
            <a:ext cx="1479043" cy="797058"/>
            <a:chOff x="1411092" y="1711906"/>
            <a:chExt cx="1259339" cy="1251535"/>
          </a:xfrm>
        </p:grpSpPr>
        <p:sp>
          <p:nvSpPr>
            <p:cNvPr id="31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483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 bwMode="auto">
            <a:xfrm>
              <a:off x="1457115" y="2057312"/>
              <a:ext cx="1213316" cy="9061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3" name="그룹 49"/>
          <p:cNvGrpSpPr>
            <a:grpSpLocks/>
          </p:cNvGrpSpPr>
          <p:nvPr/>
        </p:nvGrpSpPr>
        <p:grpSpPr bwMode="auto">
          <a:xfrm>
            <a:off x="5829259" y="1295150"/>
            <a:ext cx="1479043" cy="797058"/>
            <a:chOff x="1411092" y="1711906"/>
            <a:chExt cx="1259339" cy="1251535"/>
          </a:xfrm>
        </p:grpSpPr>
        <p:sp>
          <p:nvSpPr>
            <p:cNvPr id="36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483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 bwMode="auto">
            <a:xfrm>
              <a:off x="1457115" y="2057312"/>
              <a:ext cx="1213316" cy="9061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8" name="그룹 49"/>
          <p:cNvGrpSpPr>
            <a:grpSpLocks/>
          </p:cNvGrpSpPr>
          <p:nvPr/>
        </p:nvGrpSpPr>
        <p:grpSpPr bwMode="auto">
          <a:xfrm>
            <a:off x="5829260" y="2404380"/>
            <a:ext cx="1479043" cy="797058"/>
            <a:chOff x="1411092" y="1711906"/>
            <a:chExt cx="1259339" cy="1251535"/>
          </a:xfrm>
        </p:grpSpPr>
        <p:sp>
          <p:nvSpPr>
            <p:cNvPr id="39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483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 bwMode="auto">
            <a:xfrm>
              <a:off x="1457115" y="2057312"/>
              <a:ext cx="1213316" cy="9061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41" name="그룹 49"/>
          <p:cNvGrpSpPr>
            <a:grpSpLocks/>
          </p:cNvGrpSpPr>
          <p:nvPr/>
        </p:nvGrpSpPr>
        <p:grpSpPr bwMode="auto">
          <a:xfrm>
            <a:off x="5829261" y="3541080"/>
            <a:ext cx="1479043" cy="797058"/>
            <a:chOff x="1411092" y="1711906"/>
            <a:chExt cx="1259339" cy="1251535"/>
          </a:xfrm>
        </p:grpSpPr>
        <p:sp>
          <p:nvSpPr>
            <p:cNvPr id="42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483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 bwMode="auto">
            <a:xfrm>
              <a:off x="1457115" y="2057312"/>
              <a:ext cx="1213316" cy="9061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5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1398</TotalTime>
  <Words>215</Words>
  <Application>Microsoft Office PowerPoint</Application>
  <PresentationFormat>On-screen Show (16:9)</PresentationFormat>
  <Paragraphs>68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2014-04-03T01:13:27Z</dcterms:modified>
</cp:coreProperties>
</file>