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75727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 rot="16200000">
            <a:off x="1971206" y="3609897"/>
            <a:ext cx="5201587" cy="1350150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 rot="16200000">
            <a:off x="3766496" y="2478191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 rot="16200000">
            <a:off x="4702429" y="3295782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 rot="16200000">
            <a:off x="3766496" y="4113373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 rot="16200000">
            <a:off x="4702429" y="4930964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 rot="16200000">
            <a:off x="3766496" y="5748554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7095" y="1717095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26795" y="2521994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27095" y="332689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26795" y="4131792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27095" y="493669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26795" y="5741590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5400000">
            <a:off x="2186734" y="4269668"/>
            <a:ext cx="477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- concept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직선 연결선 26"/>
          <p:cNvCxnSpPr/>
          <p:nvPr/>
        </p:nvCxnSpPr>
        <p:spPr>
          <a:xfrm>
            <a:off x="4572000" y="1684235"/>
            <a:ext cx="360040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/>
          <p:cNvCxnSpPr/>
          <p:nvPr/>
        </p:nvCxnSpPr>
        <p:spPr>
          <a:xfrm>
            <a:off x="5022050" y="3295747"/>
            <a:ext cx="315035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3"/>
          <p:cNvCxnSpPr/>
          <p:nvPr/>
        </p:nvCxnSpPr>
        <p:spPr>
          <a:xfrm>
            <a:off x="5022050" y="4926309"/>
            <a:ext cx="315035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0"/>
          <p:cNvCxnSpPr/>
          <p:nvPr/>
        </p:nvCxnSpPr>
        <p:spPr>
          <a:xfrm>
            <a:off x="971600" y="2480466"/>
            <a:ext cx="315035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2"/>
          <p:cNvCxnSpPr/>
          <p:nvPr/>
        </p:nvCxnSpPr>
        <p:spPr>
          <a:xfrm>
            <a:off x="971600" y="4111028"/>
            <a:ext cx="315035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4"/>
          <p:cNvCxnSpPr/>
          <p:nvPr/>
        </p:nvCxnSpPr>
        <p:spPr>
          <a:xfrm>
            <a:off x="971600" y="5741590"/>
            <a:ext cx="3150350" cy="0"/>
          </a:xfrm>
          <a:prstGeom prst="line">
            <a:avLst/>
          </a:prstGeom>
          <a:ln w="10160" cmpd="sng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7073230" y="1764720"/>
            <a:ext cx="1259800" cy="771359"/>
            <a:chOff x="1411092" y="1711906"/>
            <a:chExt cx="1259339" cy="772394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7073230" y="3378626"/>
            <a:ext cx="1259800" cy="771359"/>
            <a:chOff x="1411092" y="1711906"/>
            <a:chExt cx="1259339" cy="772394"/>
          </a:xfrm>
        </p:grpSpPr>
        <p:sp>
          <p:nvSpPr>
            <p:cNvPr id="2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7073230" y="5005080"/>
            <a:ext cx="1259800" cy="771359"/>
            <a:chOff x="1411092" y="1711906"/>
            <a:chExt cx="1259339" cy="772394"/>
          </a:xfrm>
        </p:grpSpPr>
        <p:sp>
          <p:nvSpPr>
            <p:cNvPr id="3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763345" y="2559011"/>
            <a:ext cx="1259800" cy="771359"/>
            <a:chOff x="1411092" y="1711906"/>
            <a:chExt cx="1259339" cy="772394"/>
          </a:xfrm>
        </p:grpSpPr>
        <p:sp>
          <p:nvSpPr>
            <p:cNvPr id="34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6" name="그룹 49"/>
          <p:cNvGrpSpPr>
            <a:grpSpLocks/>
          </p:cNvGrpSpPr>
          <p:nvPr/>
        </p:nvGrpSpPr>
        <p:grpSpPr bwMode="auto">
          <a:xfrm>
            <a:off x="763345" y="4195621"/>
            <a:ext cx="1259800" cy="771359"/>
            <a:chOff x="1411092" y="1711906"/>
            <a:chExt cx="1259339" cy="772394"/>
          </a:xfrm>
        </p:grpSpPr>
        <p:sp>
          <p:nvSpPr>
            <p:cNvPr id="3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763345" y="5825326"/>
            <a:ext cx="1259800" cy="771359"/>
            <a:chOff x="1411092" y="1711906"/>
            <a:chExt cx="1259339" cy="772394"/>
          </a:xfrm>
        </p:grpSpPr>
        <p:sp>
          <p:nvSpPr>
            <p:cNvPr id="4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9735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75727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 rot="16200000">
            <a:off x="1971206" y="3609897"/>
            <a:ext cx="5201587" cy="1350150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 rot="16200000">
            <a:off x="3766496" y="2478191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 rot="16200000">
            <a:off x="4702429" y="3295782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 rot="16200000">
            <a:off x="3766496" y="4113373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 rot="16200000">
            <a:off x="4702429" y="4930964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 rot="16200000">
            <a:off x="3766496" y="5748554"/>
            <a:ext cx="675075" cy="684246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  <a:tileRect/>
          </a:gra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7095" y="1717095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26795" y="2521994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27095" y="332689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26795" y="4131792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27095" y="493669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26795" y="5741590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5400000">
            <a:off x="2186734" y="4269668"/>
            <a:ext cx="4770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- concept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직선 연결선 26"/>
          <p:cNvCxnSpPr/>
          <p:nvPr/>
        </p:nvCxnSpPr>
        <p:spPr>
          <a:xfrm>
            <a:off x="4572000" y="1684235"/>
            <a:ext cx="360040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1"/>
          <p:cNvCxnSpPr/>
          <p:nvPr/>
        </p:nvCxnSpPr>
        <p:spPr>
          <a:xfrm>
            <a:off x="5022050" y="3295747"/>
            <a:ext cx="315035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3"/>
          <p:cNvCxnSpPr/>
          <p:nvPr/>
        </p:nvCxnSpPr>
        <p:spPr>
          <a:xfrm>
            <a:off x="5022050" y="4926309"/>
            <a:ext cx="315035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0"/>
          <p:cNvCxnSpPr/>
          <p:nvPr/>
        </p:nvCxnSpPr>
        <p:spPr>
          <a:xfrm>
            <a:off x="971600" y="2480466"/>
            <a:ext cx="315035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2"/>
          <p:cNvCxnSpPr/>
          <p:nvPr/>
        </p:nvCxnSpPr>
        <p:spPr>
          <a:xfrm>
            <a:off x="971600" y="4111028"/>
            <a:ext cx="315035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34"/>
          <p:cNvCxnSpPr/>
          <p:nvPr/>
        </p:nvCxnSpPr>
        <p:spPr>
          <a:xfrm>
            <a:off x="971600" y="5741590"/>
            <a:ext cx="3150350" cy="0"/>
          </a:xfrm>
          <a:prstGeom prst="line">
            <a:avLst/>
          </a:prstGeom>
          <a:ln w="10160" cmpd="sng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그룹 49"/>
          <p:cNvGrpSpPr>
            <a:grpSpLocks/>
          </p:cNvGrpSpPr>
          <p:nvPr/>
        </p:nvGrpSpPr>
        <p:grpSpPr bwMode="auto">
          <a:xfrm>
            <a:off x="7073230" y="1764720"/>
            <a:ext cx="1259800" cy="771359"/>
            <a:chOff x="1411092" y="1711906"/>
            <a:chExt cx="1259339" cy="772394"/>
          </a:xfrm>
        </p:grpSpPr>
        <p:sp>
          <p:nvSpPr>
            <p:cNvPr id="2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8" name="그룹 49"/>
          <p:cNvGrpSpPr>
            <a:grpSpLocks/>
          </p:cNvGrpSpPr>
          <p:nvPr/>
        </p:nvGrpSpPr>
        <p:grpSpPr bwMode="auto">
          <a:xfrm>
            <a:off x="7073230" y="3378626"/>
            <a:ext cx="1259800" cy="771359"/>
            <a:chOff x="1411092" y="1711906"/>
            <a:chExt cx="1259339" cy="772394"/>
          </a:xfrm>
        </p:grpSpPr>
        <p:sp>
          <p:nvSpPr>
            <p:cNvPr id="2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1" name="그룹 49"/>
          <p:cNvGrpSpPr>
            <a:grpSpLocks/>
          </p:cNvGrpSpPr>
          <p:nvPr/>
        </p:nvGrpSpPr>
        <p:grpSpPr bwMode="auto">
          <a:xfrm>
            <a:off x="7073230" y="5005080"/>
            <a:ext cx="1259800" cy="771359"/>
            <a:chOff x="1411092" y="1711906"/>
            <a:chExt cx="1259339" cy="772394"/>
          </a:xfrm>
        </p:grpSpPr>
        <p:sp>
          <p:nvSpPr>
            <p:cNvPr id="3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4" name="그룹 49"/>
          <p:cNvGrpSpPr>
            <a:grpSpLocks/>
          </p:cNvGrpSpPr>
          <p:nvPr/>
        </p:nvGrpSpPr>
        <p:grpSpPr bwMode="auto">
          <a:xfrm>
            <a:off x="763345" y="2559011"/>
            <a:ext cx="1259800" cy="771359"/>
            <a:chOff x="1411092" y="1711906"/>
            <a:chExt cx="1259339" cy="772394"/>
          </a:xfrm>
        </p:grpSpPr>
        <p:sp>
          <p:nvSpPr>
            <p:cNvPr id="3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763345" y="4195621"/>
            <a:ext cx="1259800" cy="771359"/>
            <a:chOff x="1411092" y="1711906"/>
            <a:chExt cx="1259339" cy="772394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763345" y="5825326"/>
            <a:ext cx="1259800" cy="771359"/>
            <a:chOff x="1411092" y="1711906"/>
            <a:chExt cx="1259339" cy="772394"/>
          </a:xfrm>
        </p:grpSpPr>
        <p:sp>
          <p:nvSpPr>
            <p:cNvPr id="4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214</Words>
  <Application>Microsoft Office PowerPoint</Application>
  <PresentationFormat>On-screen Show (4:3)</PresentationFormat>
  <Paragraphs>68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2014-04-03T01:07:16Z</dcterms:modified>
</cp:coreProperties>
</file>