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577926"/>
            <a:ext cx="5825981" cy="353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3774079" y="533978"/>
            <a:ext cx="1474108" cy="468065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6" name="AutoShape 106"/>
          <p:cNvSpPr>
            <a:spLocks noChangeArrowheads="1"/>
          </p:cNvSpPr>
          <p:nvPr/>
        </p:nvSpPr>
        <p:spPr bwMode="auto">
          <a:xfrm rot="5400000">
            <a:off x="6526636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7" name="AutoShape 107"/>
          <p:cNvSpPr>
            <a:spLocks noChangeArrowheads="1"/>
          </p:cNvSpPr>
          <p:nvPr/>
        </p:nvSpPr>
        <p:spPr bwMode="auto">
          <a:xfrm rot="5400000">
            <a:off x="5799047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8" name="AutoShape 113"/>
          <p:cNvSpPr>
            <a:spLocks noChangeArrowheads="1"/>
          </p:cNvSpPr>
          <p:nvPr/>
        </p:nvSpPr>
        <p:spPr bwMode="auto">
          <a:xfrm rot="5400000">
            <a:off x="5435252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9" name="AutoShape 114"/>
          <p:cNvSpPr>
            <a:spLocks noChangeArrowheads="1"/>
          </p:cNvSpPr>
          <p:nvPr/>
        </p:nvSpPr>
        <p:spPr bwMode="auto">
          <a:xfrm rot="5400000">
            <a:off x="470766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0" name="AutoShape 115"/>
          <p:cNvSpPr>
            <a:spLocks noChangeArrowheads="1"/>
          </p:cNvSpPr>
          <p:nvPr/>
        </p:nvSpPr>
        <p:spPr bwMode="auto">
          <a:xfrm rot="5400000">
            <a:off x="3980074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AutoShape 116"/>
          <p:cNvSpPr>
            <a:spLocks noChangeArrowheads="1"/>
          </p:cNvSpPr>
          <p:nvPr/>
        </p:nvSpPr>
        <p:spPr bwMode="auto">
          <a:xfrm rot="5400000">
            <a:off x="3252485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2" name="AutoShape 117"/>
          <p:cNvSpPr>
            <a:spLocks noChangeArrowheads="1"/>
          </p:cNvSpPr>
          <p:nvPr/>
        </p:nvSpPr>
        <p:spPr bwMode="auto">
          <a:xfrm rot="5400000">
            <a:off x="2524896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3" name="AutoShape 107"/>
          <p:cNvSpPr>
            <a:spLocks noChangeArrowheads="1"/>
          </p:cNvSpPr>
          <p:nvPr/>
        </p:nvSpPr>
        <p:spPr bwMode="auto">
          <a:xfrm rot="5400000">
            <a:off x="6162841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4" name="AutoShape 114"/>
          <p:cNvSpPr>
            <a:spLocks noChangeArrowheads="1"/>
          </p:cNvSpPr>
          <p:nvPr/>
        </p:nvSpPr>
        <p:spPr bwMode="auto">
          <a:xfrm rot="5400000">
            <a:off x="507145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5" name="AutoShape 115"/>
          <p:cNvSpPr>
            <a:spLocks noChangeArrowheads="1"/>
          </p:cNvSpPr>
          <p:nvPr/>
        </p:nvSpPr>
        <p:spPr bwMode="auto">
          <a:xfrm rot="5400000">
            <a:off x="4343869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6" name="AutoShape 116"/>
          <p:cNvSpPr>
            <a:spLocks noChangeArrowheads="1"/>
          </p:cNvSpPr>
          <p:nvPr/>
        </p:nvSpPr>
        <p:spPr bwMode="auto">
          <a:xfrm rot="5400000">
            <a:off x="3616280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7" name="AutoShape 117"/>
          <p:cNvSpPr>
            <a:spLocks noChangeArrowheads="1"/>
          </p:cNvSpPr>
          <p:nvPr/>
        </p:nvSpPr>
        <p:spPr bwMode="auto">
          <a:xfrm rot="5400000">
            <a:off x="2888691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8" name="AutoShape 118"/>
          <p:cNvSpPr>
            <a:spLocks noChangeArrowheads="1"/>
          </p:cNvSpPr>
          <p:nvPr/>
        </p:nvSpPr>
        <p:spPr bwMode="auto">
          <a:xfrm rot="5400000">
            <a:off x="2161102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9" name="AutoShape 106"/>
          <p:cNvSpPr>
            <a:spLocks noChangeArrowheads="1"/>
          </p:cNvSpPr>
          <p:nvPr/>
        </p:nvSpPr>
        <p:spPr bwMode="auto">
          <a:xfrm rot="5400000">
            <a:off x="670853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0" name="AutoShape 107"/>
          <p:cNvSpPr>
            <a:spLocks noChangeArrowheads="1"/>
          </p:cNvSpPr>
          <p:nvPr/>
        </p:nvSpPr>
        <p:spPr bwMode="auto">
          <a:xfrm rot="5400000">
            <a:off x="5980944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1" name="AutoShape 113"/>
          <p:cNvSpPr>
            <a:spLocks noChangeArrowheads="1"/>
          </p:cNvSpPr>
          <p:nvPr/>
        </p:nvSpPr>
        <p:spPr bwMode="auto">
          <a:xfrm rot="5400000">
            <a:off x="5617149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2" name="AutoShape 114"/>
          <p:cNvSpPr>
            <a:spLocks noChangeArrowheads="1"/>
          </p:cNvSpPr>
          <p:nvPr/>
        </p:nvSpPr>
        <p:spPr bwMode="auto">
          <a:xfrm rot="5400000">
            <a:off x="4889561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3" name="AutoShape 115"/>
          <p:cNvSpPr>
            <a:spLocks noChangeArrowheads="1"/>
          </p:cNvSpPr>
          <p:nvPr/>
        </p:nvSpPr>
        <p:spPr bwMode="auto">
          <a:xfrm rot="5400000">
            <a:off x="4161971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4" name="AutoShape 116"/>
          <p:cNvSpPr>
            <a:spLocks noChangeArrowheads="1"/>
          </p:cNvSpPr>
          <p:nvPr/>
        </p:nvSpPr>
        <p:spPr bwMode="auto">
          <a:xfrm rot="5400000">
            <a:off x="343438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5" name="AutoShape 117"/>
          <p:cNvSpPr>
            <a:spLocks noChangeArrowheads="1"/>
          </p:cNvSpPr>
          <p:nvPr/>
        </p:nvSpPr>
        <p:spPr bwMode="auto">
          <a:xfrm rot="5400000">
            <a:off x="270679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6" name="AutoShape 107"/>
          <p:cNvSpPr>
            <a:spLocks noChangeArrowheads="1"/>
          </p:cNvSpPr>
          <p:nvPr/>
        </p:nvSpPr>
        <p:spPr bwMode="auto">
          <a:xfrm rot="5400000">
            <a:off x="634473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7" name="AutoShape 114"/>
          <p:cNvSpPr>
            <a:spLocks noChangeArrowheads="1"/>
          </p:cNvSpPr>
          <p:nvPr/>
        </p:nvSpPr>
        <p:spPr bwMode="auto">
          <a:xfrm rot="5400000">
            <a:off x="5253355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8" name="AutoShape 115"/>
          <p:cNvSpPr>
            <a:spLocks noChangeArrowheads="1"/>
          </p:cNvSpPr>
          <p:nvPr/>
        </p:nvSpPr>
        <p:spPr bwMode="auto">
          <a:xfrm rot="5400000">
            <a:off x="4525766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9" name="AutoShape 116"/>
          <p:cNvSpPr>
            <a:spLocks noChangeArrowheads="1"/>
          </p:cNvSpPr>
          <p:nvPr/>
        </p:nvSpPr>
        <p:spPr bwMode="auto">
          <a:xfrm rot="5400000">
            <a:off x="3798177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0" name="AutoShape 117"/>
          <p:cNvSpPr>
            <a:spLocks noChangeArrowheads="1"/>
          </p:cNvSpPr>
          <p:nvPr/>
        </p:nvSpPr>
        <p:spPr bwMode="auto">
          <a:xfrm rot="5400000">
            <a:off x="307058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1" name="AutoShape 118"/>
          <p:cNvSpPr>
            <a:spLocks noChangeArrowheads="1"/>
          </p:cNvSpPr>
          <p:nvPr/>
        </p:nvSpPr>
        <p:spPr bwMode="auto">
          <a:xfrm rot="5400000">
            <a:off x="2342999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2" name="AutoShape 106"/>
          <p:cNvSpPr>
            <a:spLocks noChangeArrowheads="1"/>
          </p:cNvSpPr>
          <p:nvPr/>
        </p:nvSpPr>
        <p:spPr bwMode="auto">
          <a:xfrm rot="5400000">
            <a:off x="6526636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3" name="AutoShape 107"/>
          <p:cNvSpPr>
            <a:spLocks noChangeArrowheads="1"/>
          </p:cNvSpPr>
          <p:nvPr/>
        </p:nvSpPr>
        <p:spPr bwMode="auto">
          <a:xfrm rot="5400000">
            <a:off x="5799047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6" name="AutoShape 113"/>
          <p:cNvSpPr>
            <a:spLocks noChangeArrowheads="1"/>
          </p:cNvSpPr>
          <p:nvPr/>
        </p:nvSpPr>
        <p:spPr bwMode="auto">
          <a:xfrm rot="5400000">
            <a:off x="5435252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7" name="AutoShape 114"/>
          <p:cNvSpPr>
            <a:spLocks noChangeArrowheads="1"/>
          </p:cNvSpPr>
          <p:nvPr/>
        </p:nvSpPr>
        <p:spPr bwMode="auto">
          <a:xfrm rot="5400000">
            <a:off x="470766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8" name="AutoShape 115"/>
          <p:cNvSpPr>
            <a:spLocks noChangeArrowheads="1"/>
          </p:cNvSpPr>
          <p:nvPr/>
        </p:nvSpPr>
        <p:spPr bwMode="auto">
          <a:xfrm rot="5400000">
            <a:off x="3980074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9" name="AutoShape 116"/>
          <p:cNvSpPr>
            <a:spLocks noChangeArrowheads="1"/>
          </p:cNvSpPr>
          <p:nvPr/>
        </p:nvSpPr>
        <p:spPr bwMode="auto">
          <a:xfrm rot="5400000">
            <a:off x="3252485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0" name="AutoShape 117"/>
          <p:cNvSpPr>
            <a:spLocks noChangeArrowheads="1"/>
          </p:cNvSpPr>
          <p:nvPr/>
        </p:nvSpPr>
        <p:spPr bwMode="auto">
          <a:xfrm rot="5400000">
            <a:off x="2524896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107"/>
          <p:cNvSpPr>
            <a:spLocks noChangeArrowheads="1"/>
          </p:cNvSpPr>
          <p:nvPr/>
        </p:nvSpPr>
        <p:spPr bwMode="auto">
          <a:xfrm rot="5400000">
            <a:off x="6162841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114"/>
          <p:cNvSpPr>
            <a:spLocks noChangeArrowheads="1"/>
          </p:cNvSpPr>
          <p:nvPr/>
        </p:nvSpPr>
        <p:spPr bwMode="auto">
          <a:xfrm rot="5400000">
            <a:off x="507145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AutoShape 115"/>
          <p:cNvSpPr>
            <a:spLocks noChangeArrowheads="1"/>
          </p:cNvSpPr>
          <p:nvPr/>
        </p:nvSpPr>
        <p:spPr bwMode="auto">
          <a:xfrm rot="5400000">
            <a:off x="4343869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AutoShape 116"/>
          <p:cNvSpPr>
            <a:spLocks noChangeArrowheads="1"/>
          </p:cNvSpPr>
          <p:nvPr/>
        </p:nvSpPr>
        <p:spPr bwMode="auto">
          <a:xfrm rot="5400000">
            <a:off x="3616280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AutoShape 117"/>
          <p:cNvSpPr>
            <a:spLocks noChangeArrowheads="1"/>
          </p:cNvSpPr>
          <p:nvPr/>
        </p:nvSpPr>
        <p:spPr bwMode="auto">
          <a:xfrm rot="5400000">
            <a:off x="2888691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AutoShape 118"/>
          <p:cNvSpPr>
            <a:spLocks noChangeArrowheads="1"/>
          </p:cNvSpPr>
          <p:nvPr/>
        </p:nvSpPr>
        <p:spPr bwMode="auto">
          <a:xfrm rot="5400000">
            <a:off x="2161102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7" name="AutoShape 106"/>
          <p:cNvSpPr>
            <a:spLocks noChangeArrowheads="1"/>
          </p:cNvSpPr>
          <p:nvPr/>
        </p:nvSpPr>
        <p:spPr bwMode="auto">
          <a:xfrm rot="5400000">
            <a:off x="670853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8" name="AutoShape 107"/>
          <p:cNvSpPr>
            <a:spLocks noChangeArrowheads="1"/>
          </p:cNvSpPr>
          <p:nvPr/>
        </p:nvSpPr>
        <p:spPr bwMode="auto">
          <a:xfrm rot="5400000">
            <a:off x="5980944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9" name="AutoShape 113"/>
          <p:cNvSpPr>
            <a:spLocks noChangeArrowheads="1"/>
          </p:cNvSpPr>
          <p:nvPr/>
        </p:nvSpPr>
        <p:spPr bwMode="auto">
          <a:xfrm rot="5400000">
            <a:off x="5617149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0" name="AutoShape 114"/>
          <p:cNvSpPr>
            <a:spLocks noChangeArrowheads="1"/>
          </p:cNvSpPr>
          <p:nvPr/>
        </p:nvSpPr>
        <p:spPr bwMode="auto">
          <a:xfrm rot="5400000">
            <a:off x="4889561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1" name="AutoShape 115"/>
          <p:cNvSpPr>
            <a:spLocks noChangeArrowheads="1"/>
          </p:cNvSpPr>
          <p:nvPr/>
        </p:nvSpPr>
        <p:spPr bwMode="auto">
          <a:xfrm rot="5400000">
            <a:off x="4161971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2" name="AutoShape 116"/>
          <p:cNvSpPr>
            <a:spLocks noChangeArrowheads="1"/>
          </p:cNvSpPr>
          <p:nvPr/>
        </p:nvSpPr>
        <p:spPr bwMode="auto">
          <a:xfrm rot="5400000">
            <a:off x="343438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3" name="AutoShape 117"/>
          <p:cNvSpPr>
            <a:spLocks noChangeArrowheads="1"/>
          </p:cNvSpPr>
          <p:nvPr/>
        </p:nvSpPr>
        <p:spPr bwMode="auto">
          <a:xfrm rot="5400000">
            <a:off x="270679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4" name="AutoShape 107"/>
          <p:cNvSpPr>
            <a:spLocks noChangeArrowheads="1"/>
          </p:cNvSpPr>
          <p:nvPr/>
        </p:nvSpPr>
        <p:spPr bwMode="auto">
          <a:xfrm rot="5400000">
            <a:off x="634473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5" name="AutoShape 114"/>
          <p:cNvSpPr>
            <a:spLocks noChangeArrowheads="1"/>
          </p:cNvSpPr>
          <p:nvPr/>
        </p:nvSpPr>
        <p:spPr bwMode="auto">
          <a:xfrm rot="5400000">
            <a:off x="5253355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6" name="AutoShape 115"/>
          <p:cNvSpPr>
            <a:spLocks noChangeArrowheads="1"/>
          </p:cNvSpPr>
          <p:nvPr/>
        </p:nvSpPr>
        <p:spPr bwMode="auto">
          <a:xfrm rot="5400000">
            <a:off x="4525766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7" name="AutoShape 116"/>
          <p:cNvSpPr>
            <a:spLocks noChangeArrowheads="1"/>
          </p:cNvSpPr>
          <p:nvPr/>
        </p:nvSpPr>
        <p:spPr bwMode="auto">
          <a:xfrm rot="5400000">
            <a:off x="3798177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8" name="AutoShape 117"/>
          <p:cNvSpPr>
            <a:spLocks noChangeArrowheads="1"/>
          </p:cNvSpPr>
          <p:nvPr/>
        </p:nvSpPr>
        <p:spPr bwMode="auto">
          <a:xfrm rot="5400000">
            <a:off x="307058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9" name="AutoShape 118"/>
          <p:cNvSpPr>
            <a:spLocks noChangeArrowheads="1"/>
          </p:cNvSpPr>
          <p:nvPr/>
        </p:nvSpPr>
        <p:spPr bwMode="auto">
          <a:xfrm rot="5400000">
            <a:off x="2342999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모서리가 둥근 직사각형 122"/>
          <p:cNvSpPr/>
          <p:nvPr/>
        </p:nvSpPr>
        <p:spPr>
          <a:xfrm>
            <a:off x="2299921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모서리가 둥근 직사각형 123"/>
          <p:cNvSpPr/>
          <p:nvPr/>
        </p:nvSpPr>
        <p:spPr>
          <a:xfrm>
            <a:off x="3444481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모서리가 둥근 직사각형 124"/>
          <p:cNvSpPr/>
          <p:nvPr/>
        </p:nvSpPr>
        <p:spPr>
          <a:xfrm>
            <a:off x="4589042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모서리가 둥근 직사각형 125"/>
          <p:cNvSpPr/>
          <p:nvPr/>
        </p:nvSpPr>
        <p:spPr>
          <a:xfrm>
            <a:off x="5733603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>
            <a:off x="2170805" y="3778156"/>
            <a:ext cx="1448155" cy="9538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reeform 12"/>
          <p:cNvSpPr>
            <a:spLocks/>
          </p:cNvSpPr>
          <p:nvPr/>
        </p:nvSpPr>
        <p:spPr bwMode="auto">
          <a:xfrm>
            <a:off x="3361395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reeform 12"/>
          <p:cNvSpPr>
            <a:spLocks/>
          </p:cNvSpPr>
          <p:nvPr/>
        </p:nvSpPr>
        <p:spPr bwMode="auto">
          <a:xfrm>
            <a:off x="4550598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reeform 12"/>
          <p:cNvSpPr>
            <a:spLocks/>
          </p:cNvSpPr>
          <p:nvPr/>
        </p:nvSpPr>
        <p:spPr bwMode="auto">
          <a:xfrm>
            <a:off x="5739802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reeform 6"/>
          <p:cNvSpPr>
            <a:spLocks/>
          </p:cNvSpPr>
          <p:nvPr/>
        </p:nvSpPr>
        <p:spPr bwMode="auto">
          <a:xfrm flipH="1">
            <a:off x="5403305" y="1016619"/>
            <a:ext cx="1448155" cy="9538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12"/>
          <p:cNvSpPr>
            <a:spLocks/>
          </p:cNvSpPr>
          <p:nvPr/>
        </p:nvSpPr>
        <p:spPr bwMode="auto">
          <a:xfrm flipH="1">
            <a:off x="4214102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reeform 12"/>
          <p:cNvSpPr>
            <a:spLocks/>
          </p:cNvSpPr>
          <p:nvPr/>
        </p:nvSpPr>
        <p:spPr bwMode="auto">
          <a:xfrm flipH="1">
            <a:off x="3024899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reeform 12"/>
          <p:cNvSpPr>
            <a:spLocks/>
          </p:cNvSpPr>
          <p:nvPr/>
        </p:nvSpPr>
        <p:spPr bwMode="auto">
          <a:xfrm flipH="1">
            <a:off x="1835696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858199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18996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379794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140593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040543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801341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562140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322937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101" name="그룹 212"/>
          <p:cNvGrpSpPr/>
          <p:nvPr/>
        </p:nvGrpSpPr>
        <p:grpSpPr>
          <a:xfrm>
            <a:off x="1854165" y="1344224"/>
            <a:ext cx="1262031" cy="550813"/>
            <a:chOff x="3788011" y="4014065"/>
            <a:chExt cx="1755195" cy="773964"/>
          </a:xfrm>
        </p:grpSpPr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3" name="TextBox 102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4" name="그룹 212"/>
          <p:cNvGrpSpPr/>
          <p:nvPr/>
        </p:nvGrpSpPr>
        <p:grpSpPr>
          <a:xfrm>
            <a:off x="3042868" y="1372865"/>
            <a:ext cx="1262031" cy="550813"/>
            <a:chOff x="3788011" y="4014065"/>
            <a:chExt cx="1755195" cy="773964"/>
          </a:xfrm>
        </p:grpSpPr>
        <p:sp>
          <p:nvSpPr>
            <p:cNvPr id="105" name="TextBox 104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6" name="TextBox 105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7" name="그룹 212"/>
          <p:cNvGrpSpPr/>
          <p:nvPr/>
        </p:nvGrpSpPr>
        <p:grpSpPr>
          <a:xfrm>
            <a:off x="4231571" y="1387495"/>
            <a:ext cx="1262031" cy="550813"/>
            <a:chOff x="3788011" y="4014065"/>
            <a:chExt cx="1755195" cy="773964"/>
          </a:xfrm>
        </p:grpSpPr>
        <p:sp>
          <p:nvSpPr>
            <p:cNvPr id="108" name="TextBox 107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9" name="TextBox 108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" name="그룹 212"/>
          <p:cNvGrpSpPr/>
          <p:nvPr/>
        </p:nvGrpSpPr>
        <p:grpSpPr>
          <a:xfrm>
            <a:off x="5568001" y="1391504"/>
            <a:ext cx="1262031" cy="550813"/>
            <a:chOff x="3788011" y="4014065"/>
            <a:chExt cx="1755195" cy="773964"/>
          </a:xfrm>
        </p:grpSpPr>
        <p:sp>
          <p:nvSpPr>
            <p:cNvPr id="111" name="TextBox 110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12" name="TextBox 111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9" name="그룹 212"/>
          <p:cNvGrpSpPr/>
          <p:nvPr/>
        </p:nvGrpSpPr>
        <p:grpSpPr>
          <a:xfrm>
            <a:off x="4697910" y="4160059"/>
            <a:ext cx="1255947" cy="550813"/>
            <a:chOff x="3996764" y="4014065"/>
            <a:chExt cx="1746733" cy="773964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21" name="TextBox 120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2" name="그룹 212"/>
          <p:cNvGrpSpPr/>
          <p:nvPr/>
        </p:nvGrpSpPr>
        <p:grpSpPr>
          <a:xfrm>
            <a:off x="3500483" y="4155926"/>
            <a:ext cx="1255947" cy="550813"/>
            <a:chOff x="3996764" y="4014065"/>
            <a:chExt cx="1746733" cy="773964"/>
          </a:xfrm>
        </p:grpSpPr>
        <p:sp>
          <p:nvSpPr>
            <p:cNvPr id="123" name="TextBox 122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24" name="TextBox 123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5" name="그룹 212"/>
          <p:cNvGrpSpPr/>
          <p:nvPr/>
        </p:nvGrpSpPr>
        <p:grpSpPr>
          <a:xfrm>
            <a:off x="2244536" y="4151793"/>
            <a:ext cx="1255947" cy="550813"/>
            <a:chOff x="3996764" y="4014065"/>
            <a:chExt cx="1746733" cy="773964"/>
          </a:xfrm>
        </p:grpSpPr>
        <p:sp>
          <p:nvSpPr>
            <p:cNvPr id="126" name="TextBox 125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27" name="TextBox 126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8" name="그룹 212"/>
          <p:cNvGrpSpPr/>
          <p:nvPr/>
        </p:nvGrpSpPr>
        <p:grpSpPr>
          <a:xfrm>
            <a:off x="5891377" y="4147660"/>
            <a:ext cx="1255947" cy="550813"/>
            <a:chOff x="3996764" y="4014065"/>
            <a:chExt cx="1746733" cy="773964"/>
          </a:xfrm>
        </p:grpSpPr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30" name="TextBox 129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577926"/>
            <a:ext cx="58259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3774079" y="533978"/>
            <a:ext cx="1474108" cy="468065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6" name="AutoShape 106"/>
          <p:cNvSpPr>
            <a:spLocks noChangeArrowheads="1"/>
          </p:cNvSpPr>
          <p:nvPr/>
        </p:nvSpPr>
        <p:spPr bwMode="auto">
          <a:xfrm rot="5400000">
            <a:off x="6526636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7" name="AutoShape 107"/>
          <p:cNvSpPr>
            <a:spLocks noChangeArrowheads="1"/>
          </p:cNvSpPr>
          <p:nvPr/>
        </p:nvSpPr>
        <p:spPr bwMode="auto">
          <a:xfrm rot="5400000">
            <a:off x="5799047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8" name="AutoShape 113"/>
          <p:cNvSpPr>
            <a:spLocks noChangeArrowheads="1"/>
          </p:cNvSpPr>
          <p:nvPr/>
        </p:nvSpPr>
        <p:spPr bwMode="auto">
          <a:xfrm rot="5400000">
            <a:off x="5435252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9" name="AutoShape 114"/>
          <p:cNvSpPr>
            <a:spLocks noChangeArrowheads="1"/>
          </p:cNvSpPr>
          <p:nvPr/>
        </p:nvSpPr>
        <p:spPr bwMode="auto">
          <a:xfrm rot="5400000">
            <a:off x="470766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0" name="AutoShape 115"/>
          <p:cNvSpPr>
            <a:spLocks noChangeArrowheads="1"/>
          </p:cNvSpPr>
          <p:nvPr/>
        </p:nvSpPr>
        <p:spPr bwMode="auto">
          <a:xfrm rot="5400000">
            <a:off x="3980074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AutoShape 116"/>
          <p:cNvSpPr>
            <a:spLocks noChangeArrowheads="1"/>
          </p:cNvSpPr>
          <p:nvPr/>
        </p:nvSpPr>
        <p:spPr bwMode="auto">
          <a:xfrm rot="5400000">
            <a:off x="3252485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2" name="AutoShape 117"/>
          <p:cNvSpPr>
            <a:spLocks noChangeArrowheads="1"/>
          </p:cNvSpPr>
          <p:nvPr/>
        </p:nvSpPr>
        <p:spPr bwMode="auto">
          <a:xfrm rot="5400000">
            <a:off x="2524896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3" name="AutoShape 107"/>
          <p:cNvSpPr>
            <a:spLocks noChangeArrowheads="1"/>
          </p:cNvSpPr>
          <p:nvPr/>
        </p:nvSpPr>
        <p:spPr bwMode="auto">
          <a:xfrm rot="5400000">
            <a:off x="6162841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4" name="AutoShape 114"/>
          <p:cNvSpPr>
            <a:spLocks noChangeArrowheads="1"/>
          </p:cNvSpPr>
          <p:nvPr/>
        </p:nvSpPr>
        <p:spPr bwMode="auto">
          <a:xfrm rot="5400000">
            <a:off x="507145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5" name="AutoShape 115"/>
          <p:cNvSpPr>
            <a:spLocks noChangeArrowheads="1"/>
          </p:cNvSpPr>
          <p:nvPr/>
        </p:nvSpPr>
        <p:spPr bwMode="auto">
          <a:xfrm rot="5400000">
            <a:off x="4343869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6" name="AutoShape 116"/>
          <p:cNvSpPr>
            <a:spLocks noChangeArrowheads="1"/>
          </p:cNvSpPr>
          <p:nvPr/>
        </p:nvSpPr>
        <p:spPr bwMode="auto">
          <a:xfrm rot="5400000">
            <a:off x="3616280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7" name="AutoShape 117"/>
          <p:cNvSpPr>
            <a:spLocks noChangeArrowheads="1"/>
          </p:cNvSpPr>
          <p:nvPr/>
        </p:nvSpPr>
        <p:spPr bwMode="auto">
          <a:xfrm rot="5400000">
            <a:off x="2888691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8" name="AutoShape 118"/>
          <p:cNvSpPr>
            <a:spLocks noChangeArrowheads="1"/>
          </p:cNvSpPr>
          <p:nvPr/>
        </p:nvSpPr>
        <p:spPr bwMode="auto">
          <a:xfrm rot="5400000">
            <a:off x="2161102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9" name="AutoShape 106"/>
          <p:cNvSpPr>
            <a:spLocks noChangeArrowheads="1"/>
          </p:cNvSpPr>
          <p:nvPr/>
        </p:nvSpPr>
        <p:spPr bwMode="auto">
          <a:xfrm rot="5400000">
            <a:off x="670853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0" name="AutoShape 107"/>
          <p:cNvSpPr>
            <a:spLocks noChangeArrowheads="1"/>
          </p:cNvSpPr>
          <p:nvPr/>
        </p:nvSpPr>
        <p:spPr bwMode="auto">
          <a:xfrm rot="5400000">
            <a:off x="5980944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1" name="AutoShape 113"/>
          <p:cNvSpPr>
            <a:spLocks noChangeArrowheads="1"/>
          </p:cNvSpPr>
          <p:nvPr/>
        </p:nvSpPr>
        <p:spPr bwMode="auto">
          <a:xfrm rot="5400000">
            <a:off x="5617149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2" name="AutoShape 114"/>
          <p:cNvSpPr>
            <a:spLocks noChangeArrowheads="1"/>
          </p:cNvSpPr>
          <p:nvPr/>
        </p:nvSpPr>
        <p:spPr bwMode="auto">
          <a:xfrm rot="5400000">
            <a:off x="4889561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3" name="AutoShape 115"/>
          <p:cNvSpPr>
            <a:spLocks noChangeArrowheads="1"/>
          </p:cNvSpPr>
          <p:nvPr/>
        </p:nvSpPr>
        <p:spPr bwMode="auto">
          <a:xfrm rot="5400000">
            <a:off x="4161971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4" name="AutoShape 116"/>
          <p:cNvSpPr>
            <a:spLocks noChangeArrowheads="1"/>
          </p:cNvSpPr>
          <p:nvPr/>
        </p:nvSpPr>
        <p:spPr bwMode="auto">
          <a:xfrm rot="5400000">
            <a:off x="343438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5" name="AutoShape 117"/>
          <p:cNvSpPr>
            <a:spLocks noChangeArrowheads="1"/>
          </p:cNvSpPr>
          <p:nvPr/>
        </p:nvSpPr>
        <p:spPr bwMode="auto">
          <a:xfrm rot="5400000">
            <a:off x="2706793" y="2205758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6" name="AutoShape 107"/>
          <p:cNvSpPr>
            <a:spLocks noChangeArrowheads="1"/>
          </p:cNvSpPr>
          <p:nvPr/>
        </p:nvSpPr>
        <p:spPr bwMode="auto">
          <a:xfrm rot="5400000">
            <a:off x="634473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7" name="AutoShape 114"/>
          <p:cNvSpPr>
            <a:spLocks noChangeArrowheads="1"/>
          </p:cNvSpPr>
          <p:nvPr/>
        </p:nvSpPr>
        <p:spPr bwMode="auto">
          <a:xfrm rot="5400000">
            <a:off x="5253355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8" name="AutoShape 115"/>
          <p:cNvSpPr>
            <a:spLocks noChangeArrowheads="1"/>
          </p:cNvSpPr>
          <p:nvPr/>
        </p:nvSpPr>
        <p:spPr bwMode="auto">
          <a:xfrm rot="5400000">
            <a:off x="4525766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9" name="AutoShape 116"/>
          <p:cNvSpPr>
            <a:spLocks noChangeArrowheads="1"/>
          </p:cNvSpPr>
          <p:nvPr/>
        </p:nvSpPr>
        <p:spPr bwMode="auto">
          <a:xfrm rot="5400000">
            <a:off x="3798177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0" name="AutoShape 117"/>
          <p:cNvSpPr>
            <a:spLocks noChangeArrowheads="1"/>
          </p:cNvSpPr>
          <p:nvPr/>
        </p:nvSpPr>
        <p:spPr bwMode="auto">
          <a:xfrm rot="5400000">
            <a:off x="3070588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1" name="AutoShape 118"/>
          <p:cNvSpPr>
            <a:spLocks noChangeArrowheads="1"/>
          </p:cNvSpPr>
          <p:nvPr/>
        </p:nvSpPr>
        <p:spPr bwMode="auto">
          <a:xfrm rot="5400000">
            <a:off x="2342999" y="2205759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2" name="AutoShape 106"/>
          <p:cNvSpPr>
            <a:spLocks noChangeArrowheads="1"/>
          </p:cNvSpPr>
          <p:nvPr/>
        </p:nvSpPr>
        <p:spPr bwMode="auto">
          <a:xfrm rot="5400000">
            <a:off x="6526636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3" name="AutoShape 107"/>
          <p:cNvSpPr>
            <a:spLocks noChangeArrowheads="1"/>
          </p:cNvSpPr>
          <p:nvPr/>
        </p:nvSpPr>
        <p:spPr bwMode="auto">
          <a:xfrm rot="5400000">
            <a:off x="5799047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6" name="AutoShape 113"/>
          <p:cNvSpPr>
            <a:spLocks noChangeArrowheads="1"/>
          </p:cNvSpPr>
          <p:nvPr/>
        </p:nvSpPr>
        <p:spPr bwMode="auto">
          <a:xfrm rot="5400000">
            <a:off x="5435252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7" name="AutoShape 114"/>
          <p:cNvSpPr>
            <a:spLocks noChangeArrowheads="1"/>
          </p:cNvSpPr>
          <p:nvPr/>
        </p:nvSpPr>
        <p:spPr bwMode="auto">
          <a:xfrm rot="5400000">
            <a:off x="470766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8" name="AutoShape 115"/>
          <p:cNvSpPr>
            <a:spLocks noChangeArrowheads="1"/>
          </p:cNvSpPr>
          <p:nvPr/>
        </p:nvSpPr>
        <p:spPr bwMode="auto">
          <a:xfrm rot="5400000">
            <a:off x="3980074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9" name="AutoShape 116"/>
          <p:cNvSpPr>
            <a:spLocks noChangeArrowheads="1"/>
          </p:cNvSpPr>
          <p:nvPr/>
        </p:nvSpPr>
        <p:spPr bwMode="auto">
          <a:xfrm rot="5400000">
            <a:off x="3252485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0" name="AutoShape 117"/>
          <p:cNvSpPr>
            <a:spLocks noChangeArrowheads="1"/>
          </p:cNvSpPr>
          <p:nvPr/>
        </p:nvSpPr>
        <p:spPr bwMode="auto">
          <a:xfrm rot="5400000">
            <a:off x="2524896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107"/>
          <p:cNvSpPr>
            <a:spLocks noChangeArrowheads="1"/>
          </p:cNvSpPr>
          <p:nvPr/>
        </p:nvSpPr>
        <p:spPr bwMode="auto">
          <a:xfrm rot="5400000">
            <a:off x="6162841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114"/>
          <p:cNvSpPr>
            <a:spLocks noChangeArrowheads="1"/>
          </p:cNvSpPr>
          <p:nvPr/>
        </p:nvSpPr>
        <p:spPr bwMode="auto">
          <a:xfrm rot="5400000">
            <a:off x="507145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AutoShape 115"/>
          <p:cNvSpPr>
            <a:spLocks noChangeArrowheads="1"/>
          </p:cNvSpPr>
          <p:nvPr/>
        </p:nvSpPr>
        <p:spPr bwMode="auto">
          <a:xfrm rot="5400000">
            <a:off x="4343869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AutoShape 116"/>
          <p:cNvSpPr>
            <a:spLocks noChangeArrowheads="1"/>
          </p:cNvSpPr>
          <p:nvPr/>
        </p:nvSpPr>
        <p:spPr bwMode="auto">
          <a:xfrm rot="5400000">
            <a:off x="3616280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AutoShape 117"/>
          <p:cNvSpPr>
            <a:spLocks noChangeArrowheads="1"/>
          </p:cNvSpPr>
          <p:nvPr/>
        </p:nvSpPr>
        <p:spPr bwMode="auto">
          <a:xfrm rot="5400000">
            <a:off x="2888691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AutoShape 118"/>
          <p:cNvSpPr>
            <a:spLocks noChangeArrowheads="1"/>
          </p:cNvSpPr>
          <p:nvPr/>
        </p:nvSpPr>
        <p:spPr bwMode="auto">
          <a:xfrm rot="5400000">
            <a:off x="2161102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7" name="AutoShape 106"/>
          <p:cNvSpPr>
            <a:spLocks noChangeArrowheads="1"/>
          </p:cNvSpPr>
          <p:nvPr/>
        </p:nvSpPr>
        <p:spPr bwMode="auto">
          <a:xfrm rot="5400000">
            <a:off x="670853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8" name="AutoShape 107"/>
          <p:cNvSpPr>
            <a:spLocks noChangeArrowheads="1"/>
          </p:cNvSpPr>
          <p:nvPr/>
        </p:nvSpPr>
        <p:spPr bwMode="auto">
          <a:xfrm rot="5400000">
            <a:off x="5980944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9" name="AutoShape 113"/>
          <p:cNvSpPr>
            <a:spLocks noChangeArrowheads="1"/>
          </p:cNvSpPr>
          <p:nvPr/>
        </p:nvSpPr>
        <p:spPr bwMode="auto">
          <a:xfrm rot="5400000">
            <a:off x="5617149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0" name="AutoShape 114"/>
          <p:cNvSpPr>
            <a:spLocks noChangeArrowheads="1"/>
          </p:cNvSpPr>
          <p:nvPr/>
        </p:nvSpPr>
        <p:spPr bwMode="auto">
          <a:xfrm rot="5400000">
            <a:off x="4889561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1" name="AutoShape 115"/>
          <p:cNvSpPr>
            <a:spLocks noChangeArrowheads="1"/>
          </p:cNvSpPr>
          <p:nvPr/>
        </p:nvSpPr>
        <p:spPr bwMode="auto">
          <a:xfrm rot="5400000">
            <a:off x="4161971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2" name="AutoShape 116"/>
          <p:cNvSpPr>
            <a:spLocks noChangeArrowheads="1"/>
          </p:cNvSpPr>
          <p:nvPr/>
        </p:nvSpPr>
        <p:spPr bwMode="auto">
          <a:xfrm rot="5400000">
            <a:off x="343438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3" name="AutoShape 117"/>
          <p:cNvSpPr>
            <a:spLocks noChangeArrowheads="1"/>
          </p:cNvSpPr>
          <p:nvPr/>
        </p:nvSpPr>
        <p:spPr bwMode="auto">
          <a:xfrm rot="5400000">
            <a:off x="2706793" y="3423173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4" name="AutoShape 107"/>
          <p:cNvSpPr>
            <a:spLocks noChangeArrowheads="1"/>
          </p:cNvSpPr>
          <p:nvPr/>
        </p:nvSpPr>
        <p:spPr bwMode="auto">
          <a:xfrm rot="5400000">
            <a:off x="634473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5" name="AutoShape 114"/>
          <p:cNvSpPr>
            <a:spLocks noChangeArrowheads="1"/>
          </p:cNvSpPr>
          <p:nvPr/>
        </p:nvSpPr>
        <p:spPr bwMode="auto">
          <a:xfrm rot="5400000">
            <a:off x="5253355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6" name="AutoShape 115"/>
          <p:cNvSpPr>
            <a:spLocks noChangeArrowheads="1"/>
          </p:cNvSpPr>
          <p:nvPr/>
        </p:nvSpPr>
        <p:spPr bwMode="auto">
          <a:xfrm rot="5400000">
            <a:off x="4525766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7" name="AutoShape 116"/>
          <p:cNvSpPr>
            <a:spLocks noChangeArrowheads="1"/>
          </p:cNvSpPr>
          <p:nvPr/>
        </p:nvSpPr>
        <p:spPr bwMode="auto">
          <a:xfrm rot="5400000">
            <a:off x="3798177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8" name="AutoShape 117"/>
          <p:cNvSpPr>
            <a:spLocks noChangeArrowheads="1"/>
          </p:cNvSpPr>
          <p:nvPr/>
        </p:nvSpPr>
        <p:spPr bwMode="auto">
          <a:xfrm rot="5400000">
            <a:off x="3070588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9" name="AutoShape 118"/>
          <p:cNvSpPr>
            <a:spLocks noChangeArrowheads="1"/>
          </p:cNvSpPr>
          <p:nvPr/>
        </p:nvSpPr>
        <p:spPr bwMode="auto">
          <a:xfrm rot="5400000">
            <a:off x="2342999" y="3423174"/>
            <a:ext cx="157952" cy="119687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모서리가 둥근 직사각형 122"/>
          <p:cNvSpPr/>
          <p:nvPr/>
        </p:nvSpPr>
        <p:spPr>
          <a:xfrm>
            <a:off x="2299921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모서리가 둥근 직사각형 123"/>
          <p:cNvSpPr/>
          <p:nvPr/>
        </p:nvSpPr>
        <p:spPr>
          <a:xfrm>
            <a:off x="3444481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모서리가 둥근 직사각형 124"/>
          <p:cNvSpPr/>
          <p:nvPr/>
        </p:nvSpPr>
        <p:spPr>
          <a:xfrm>
            <a:off x="4589042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모서리가 둥근 직사각형 125"/>
          <p:cNvSpPr/>
          <p:nvPr/>
        </p:nvSpPr>
        <p:spPr>
          <a:xfrm>
            <a:off x="5733603" y="2398122"/>
            <a:ext cx="976987" cy="967003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>
            <a:off x="2170805" y="3778156"/>
            <a:ext cx="1448155" cy="9538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reeform 12"/>
          <p:cNvSpPr>
            <a:spLocks/>
          </p:cNvSpPr>
          <p:nvPr/>
        </p:nvSpPr>
        <p:spPr bwMode="auto">
          <a:xfrm>
            <a:off x="3361395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reeform 12"/>
          <p:cNvSpPr>
            <a:spLocks/>
          </p:cNvSpPr>
          <p:nvPr/>
        </p:nvSpPr>
        <p:spPr bwMode="auto">
          <a:xfrm>
            <a:off x="4550598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reeform 12"/>
          <p:cNvSpPr>
            <a:spLocks/>
          </p:cNvSpPr>
          <p:nvPr/>
        </p:nvSpPr>
        <p:spPr bwMode="auto">
          <a:xfrm>
            <a:off x="5739802" y="3778156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reeform 6"/>
          <p:cNvSpPr>
            <a:spLocks/>
          </p:cNvSpPr>
          <p:nvPr/>
        </p:nvSpPr>
        <p:spPr bwMode="auto">
          <a:xfrm flipH="1">
            <a:off x="5403305" y="1016619"/>
            <a:ext cx="1448155" cy="9538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12"/>
          <p:cNvSpPr>
            <a:spLocks/>
          </p:cNvSpPr>
          <p:nvPr/>
        </p:nvSpPr>
        <p:spPr bwMode="auto">
          <a:xfrm flipH="1">
            <a:off x="4214102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reeform 12"/>
          <p:cNvSpPr>
            <a:spLocks/>
          </p:cNvSpPr>
          <p:nvPr/>
        </p:nvSpPr>
        <p:spPr bwMode="auto">
          <a:xfrm flipH="1">
            <a:off x="3024899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reeform 12"/>
          <p:cNvSpPr>
            <a:spLocks/>
          </p:cNvSpPr>
          <p:nvPr/>
        </p:nvSpPr>
        <p:spPr bwMode="auto">
          <a:xfrm flipH="1">
            <a:off x="1835696" y="1016619"/>
            <a:ext cx="1446768" cy="953834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858199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18996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379794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140593" y="1048648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040543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801341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562140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322937" y="3803147"/>
            <a:ext cx="81592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0" name="그룹 212"/>
          <p:cNvGrpSpPr/>
          <p:nvPr/>
        </p:nvGrpSpPr>
        <p:grpSpPr>
          <a:xfrm>
            <a:off x="1854165" y="1344224"/>
            <a:ext cx="1262031" cy="550813"/>
            <a:chOff x="3788011" y="4014065"/>
            <a:chExt cx="1755195" cy="773964"/>
          </a:xfrm>
        </p:grpSpPr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2" name="TextBox 81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3" name="그룹 212"/>
          <p:cNvGrpSpPr/>
          <p:nvPr/>
        </p:nvGrpSpPr>
        <p:grpSpPr>
          <a:xfrm>
            <a:off x="3042868" y="1372865"/>
            <a:ext cx="1262031" cy="550813"/>
            <a:chOff x="3788011" y="4014065"/>
            <a:chExt cx="1755195" cy="773964"/>
          </a:xfrm>
        </p:grpSpPr>
        <p:sp>
          <p:nvSpPr>
            <p:cNvPr id="84" name="TextBox 83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5" name="TextBox 84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6" name="그룹 212"/>
          <p:cNvGrpSpPr/>
          <p:nvPr/>
        </p:nvGrpSpPr>
        <p:grpSpPr>
          <a:xfrm>
            <a:off x="4231571" y="1387495"/>
            <a:ext cx="1262031" cy="550813"/>
            <a:chOff x="3788011" y="4014065"/>
            <a:chExt cx="1755195" cy="773964"/>
          </a:xfrm>
        </p:grpSpPr>
        <p:sp>
          <p:nvSpPr>
            <p:cNvPr id="87" name="TextBox 86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8" name="TextBox 87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9" name="그룹 212"/>
          <p:cNvGrpSpPr/>
          <p:nvPr/>
        </p:nvGrpSpPr>
        <p:grpSpPr>
          <a:xfrm>
            <a:off x="5568001" y="1391504"/>
            <a:ext cx="1262031" cy="550813"/>
            <a:chOff x="3788011" y="4014065"/>
            <a:chExt cx="1755195" cy="773964"/>
          </a:xfrm>
        </p:grpSpPr>
        <p:sp>
          <p:nvSpPr>
            <p:cNvPr id="90" name="TextBox 89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1" name="TextBox 90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2" name="그룹 212"/>
          <p:cNvGrpSpPr/>
          <p:nvPr/>
        </p:nvGrpSpPr>
        <p:grpSpPr>
          <a:xfrm>
            <a:off x="4697910" y="4160059"/>
            <a:ext cx="1255947" cy="550813"/>
            <a:chOff x="3996764" y="4014065"/>
            <a:chExt cx="1746733" cy="773964"/>
          </a:xfrm>
        </p:grpSpPr>
        <p:sp>
          <p:nvSpPr>
            <p:cNvPr id="93" name="TextBox 92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4" name="TextBox 93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5" name="그룹 212"/>
          <p:cNvGrpSpPr/>
          <p:nvPr/>
        </p:nvGrpSpPr>
        <p:grpSpPr>
          <a:xfrm>
            <a:off x="3500483" y="4155926"/>
            <a:ext cx="1255947" cy="550813"/>
            <a:chOff x="3996764" y="4014065"/>
            <a:chExt cx="1746733" cy="773964"/>
          </a:xfrm>
        </p:grpSpPr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7" name="TextBox 96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8" name="그룹 212"/>
          <p:cNvGrpSpPr/>
          <p:nvPr/>
        </p:nvGrpSpPr>
        <p:grpSpPr>
          <a:xfrm>
            <a:off x="2244536" y="4151793"/>
            <a:ext cx="1255947" cy="550813"/>
            <a:chOff x="3996764" y="4014065"/>
            <a:chExt cx="1746733" cy="773964"/>
          </a:xfrm>
        </p:grpSpPr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0" name="TextBox 99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1" name="그룹 212"/>
          <p:cNvGrpSpPr/>
          <p:nvPr/>
        </p:nvGrpSpPr>
        <p:grpSpPr>
          <a:xfrm>
            <a:off x="5891377" y="4147660"/>
            <a:ext cx="1255947" cy="550813"/>
            <a:chOff x="3996764" y="4014065"/>
            <a:chExt cx="1746733" cy="773964"/>
          </a:xfrm>
        </p:grpSpPr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4213326" y="4014065"/>
              <a:ext cx="1530171" cy="356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3" name="TextBox 102"/>
            <p:cNvSpPr txBox="1"/>
            <p:nvPr/>
          </p:nvSpPr>
          <p:spPr bwMode="auto">
            <a:xfrm>
              <a:off x="3996764" y="4312317"/>
              <a:ext cx="1546442" cy="475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239</Words>
  <Application>Microsoft Office PowerPoint</Application>
  <PresentationFormat>On-screen Show (16:9)</PresentationFormat>
  <Paragraphs>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2014-04-03T00:32:39Z</dcterms:modified>
</cp:coreProperties>
</file>