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879103"/>
            <a:ext cx="76157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 rot="5400000">
            <a:off x="3567555" y="821653"/>
            <a:ext cx="1926963" cy="611858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6" name="AutoShape 106"/>
          <p:cNvSpPr>
            <a:spLocks noChangeArrowheads="1"/>
          </p:cNvSpPr>
          <p:nvPr/>
        </p:nvSpPr>
        <p:spPr bwMode="auto">
          <a:xfrm rot="5400000">
            <a:off x="7165715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7" name="AutoShape 107"/>
          <p:cNvSpPr>
            <a:spLocks noChangeArrowheads="1"/>
          </p:cNvSpPr>
          <p:nvPr/>
        </p:nvSpPr>
        <p:spPr bwMode="auto">
          <a:xfrm rot="5400000">
            <a:off x="6214606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8" name="AutoShape 113"/>
          <p:cNvSpPr>
            <a:spLocks noChangeArrowheads="1"/>
          </p:cNvSpPr>
          <p:nvPr/>
        </p:nvSpPr>
        <p:spPr bwMode="auto">
          <a:xfrm rot="5400000">
            <a:off x="5739051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9" name="AutoShape 114"/>
          <p:cNvSpPr>
            <a:spLocks noChangeArrowheads="1"/>
          </p:cNvSpPr>
          <p:nvPr/>
        </p:nvSpPr>
        <p:spPr bwMode="auto">
          <a:xfrm rot="5400000">
            <a:off x="4787942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0" name="AutoShape 115"/>
          <p:cNvSpPr>
            <a:spLocks noChangeArrowheads="1"/>
          </p:cNvSpPr>
          <p:nvPr/>
        </p:nvSpPr>
        <p:spPr bwMode="auto">
          <a:xfrm rot="5400000">
            <a:off x="3836833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1" name="AutoShape 116"/>
          <p:cNvSpPr>
            <a:spLocks noChangeArrowheads="1"/>
          </p:cNvSpPr>
          <p:nvPr/>
        </p:nvSpPr>
        <p:spPr bwMode="auto">
          <a:xfrm rot="5400000">
            <a:off x="2885725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2" name="AutoShape 117"/>
          <p:cNvSpPr>
            <a:spLocks noChangeArrowheads="1"/>
          </p:cNvSpPr>
          <p:nvPr/>
        </p:nvSpPr>
        <p:spPr bwMode="auto">
          <a:xfrm rot="5400000">
            <a:off x="1934616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3" name="AutoShape 107"/>
          <p:cNvSpPr>
            <a:spLocks noChangeArrowheads="1"/>
          </p:cNvSpPr>
          <p:nvPr/>
        </p:nvSpPr>
        <p:spPr bwMode="auto">
          <a:xfrm rot="5400000">
            <a:off x="6690160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4" name="AutoShape 114"/>
          <p:cNvSpPr>
            <a:spLocks noChangeArrowheads="1"/>
          </p:cNvSpPr>
          <p:nvPr/>
        </p:nvSpPr>
        <p:spPr bwMode="auto">
          <a:xfrm rot="5400000">
            <a:off x="5263497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5" name="AutoShape 115"/>
          <p:cNvSpPr>
            <a:spLocks noChangeArrowheads="1"/>
          </p:cNvSpPr>
          <p:nvPr/>
        </p:nvSpPr>
        <p:spPr bwMode="auto">
          <a:xfrm rot="5400000">
            <a:off x="4312388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6" name="AutoShape 116"/>
          <p:cNvSpPr>
            <a:spLocks noChangeArrowheads="1"/>
          </p:cNvSpPr>
          <p:nvPr/>
        </p:nvSpPr>
        <p:spPr bwMode="auto">
          <a:xfrm rot="5400000">
            <a:off x="3361279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7" name="AutoShape 117"/>
          <p:cNvSpPr>
            <a:spLocks noChangeArrowheads="1"/>
          </p:cNvSpPr>
          <p:nvPr/>
        </p:nvSpPr>
        <p:spPr bwMode="auto">
          <a:xfrm rot="5400000">
            <a:off x="2410170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8" name="AutoShape 118"/>
          <p:cNvSpPr>
            <a:spLocks noChangeArrowheads="1"/>
          </p:cNvSpPr>
          <p:nvPr/>
        </p:nvSpPr>
        <p:spPr bwMode="auto">
          <a:xfrm rot="5400000">
            <a:off x="1459062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9" name="AutoShape 106"/>
          <p:cNvSpPr>
            <a:spLocks noChangeArrowheads="1"/>
          </p:cNvSpPr>
          <p:nvPr/>
        </p:nvSpPr>
        <p:spPr bwMode="auto">
          <a:xfrm rot="5400000">
            <a:off x="7403492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0" name="AutoShape 107"/>
          <p:cNvSpPr>
            <a:spLocks noChangeArrowheads="1"/>
          </p:cNvSpPr>
          <p:nvPr/>
        </p:nvSpPr>
        <p:spPr bwMode="auto">
          <a:xfrm rot="5400000">
            <a:off x="6452383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1" name="AutoShape 113"/>
          <p:cNvSpPr>
            <a:spLocks noChangeArrowheads="1"/>
          </p:cNvSpPr>
          <p:nvPr/>
        </p:nvSpPr>
        <p:spPr bwMode="auto">
          <a:xfrm rot="5400000">
            <a:off x="5976828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2" name="AutoShape 114"/>
          <p:cNvSpPr>
            <a:spLocks noChangeArrowheads="1"/>
          </p:cNvSpPr>
          <p:nvPr/>
        </p:nvSpPr>
        <p:spPr bwMode="auto">
          <a:xfrm rot="5400000">
            <a:off x="5025720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3" name="AutoShape 115"/>
          <p:cNvSpPr>
            <a:spLocks noChangeArrowheads="1"/>
          </p:cNvSpPr>
          <p:nvPr/>
        </p:nvSpPr>
        <p:spPr bwMode="auto">
          <a:xfrm rot="5400000">
            <a:off x="4074610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4" name="AutoShape 116"/>
          <p:cNvSpPr>
            <a:spLocks noChangeArrowheads="1"/>
          </p:cNvSpPr>
          <p:nvPr/>
        </p:nvSpPr>
        <p:spPr bwMode="auto">
          <a:xfrm rot="5400000">
            <a:off x="3123502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5" name="AutoShape 117"/>
          <p:cNvSpPr>
            <a:spLocks noChangeArrowheads="1"/>
          </p:cNvSpPr>
          <p:nvPr/>
        </p:nvSpPr>
        <p:spPr bwMode="auto">
          <a:xfrm rot="5400000">
            <a:off x="2172393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6" name="AutoShape 107"/>
          <p:cNvSpPr>
            <a:spLocks noChangeArrowheads="1"/>
          </p:cNvSpPr>
          <p:nvPr/>
        </p:nvSpPr>
        <p:spPr bwMode="auto">
          <a:xfrm rot="5400000">
            <a:off x="6927937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7" name="AutoShape 114"/>
          <p:cNvSpPr>
            <a:spLocks noChangeArrowheads="1"/>
          </p:cNvSpPr>
          <p:nvPr/>
        </p:nvSpPr>
        <p:spPr bwMode="auto">
          <a:xfrm rot="5400000">
            <a:off x="5501274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8" name="AutoShape 115"/>
          <p:cNvSpPr>
            <a:spLocks noChangeArrowheads="1"/>
          </p:cNvSpPr>
          <p:nvPr/>
        </p:nvSpPr>
        <p:spPr bwMode="auto">
          <a:xfrm rot="5400000">
            <a:off x="4550165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9" name="AutoShape 116"/>
          <p:cNvSpPr>
            <a:spLocks noChangeArrowheads="1"/>
          </p:cNvSpPr>
          <p:nvPr/>
        </p:nvSpPr>
        <p:spPr bwMode="auto">
          <a:xfrm rot="5400000">
            <a:off x="3599056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0" name="AutoShape 117"/>
          <p:cNvSpPr>
            <a:spLocks noChangeArrowheads="1"/>
          </p:cNvSpPr>
          <p:nvPr/>
        </p:nvSpPr>
        <p:spPr bwMode="auto">
          <a:xfrm rot="5400000">
            <a:off x="2647948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1" name="AutoShape 118"/>
          <p:cNvSpPr>
            <a:spLocks noChangeArrowheads="1"/>
          </p:cNvSpPr>
          <p:nvPr/>
        </p:nvSpPr>
        <p:spPr bwMode="auto">
          <a:xfrm rot="5400000">
            <a:off x="1696839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2" name="AutoShape 106"/>
          <p:cNvSpPr>
            <a:spLocks noChangeArrowheads="1"/>
          </p:cNvSpPr>
          <p:nvPr/>
        </p:nvSpPr>
        <p:spPr bwMode="auto">
          <a:xfrm rot="5400000">
            <a:off x="7165715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3" name="AutoShape 107"/>
          <p:cNvSpPr>
            <a:spLocks noChangeArrowheads="1"/>
          </p:cNvSpPr>
          <p:nvPr/>
        </p:nvSpPr>
        <p:spPr bwMode="auto">
          <a:xfrm rot="5400000">
            <a:off x="6214606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4" name="AutoShape 113"/>
          <p:cNvSpPr>
            <a:spLocks noChangeArrowheads="1"/>
          </p:cNvSpPr>
          <p:nvPr/>
        </p:nvSpPr>
        <p:spPr bwMode="auto">
          <a:xfrm rot="5400000">
            <a:off x="5739051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5" name="AutoShape 114"/>
          <p:cNvSpPr>
            <a:spLocks noChangeArrowheads="1"/>
          </p:cNvSpPr>
          <p:nvPr/>
        </p:nvSpPr>
        <p:spPr bwMode="auto">
          <a:xfrm rot="5400000">
            <a:off x="4787942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6" name="AutoShape 115"/>
          <p:cNvSpPr>
            <a:spLocks noChangeArrowheads="1"/>
          </p:cNvSpPr>
          <p:nvPr/>
        </p:nvSpPr>
        <p:spPr bwMode="auto">
          <a:xfrm rot="5400000">
            <a:off x="3836833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7" name="AutoShape 116"/>
          <p:cNvSpPr>
            <a:spLocks noChangeArrowheads="1"/>
          </p:cNvSpPr>
          <p:nvPr/>
        </p:nvSpPr>
        <p:spPr bwMode="auto">
          <a:xfrm rot="5400000">
            <a:off x="2885725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8" name="AutoShape 117"/>
          <p:cNvSpPr>
            <a:spLocks noChangeArrowheads="1"/>
          </p:cNvSpPr>
          <p:nvPr/>
        </p:nvSpPr>
        <p:spPr bwMode="auto">
          <a:xfrm rot="5400000">
            <a:off x="1934616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1" name="AutoShape 107"/>
          <p:cNvSpPr>
            <a:spLocks noChangeArrowheads="1"/>
          </p:cNvSpPr>
          <p:nvPr/>
        </p:nvSpPr>
        <p:spPr bwMode="auto">
          <a:xfrm rot="5400000">
            <a:off x="6690160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2" name="AutoShape 114"/>
          <p:cNvSpPr>
            <a:spLocks noChangeArrowheads="1"/>
          </p:cNvSpPr>
          <p:nvPr/>
        </p:nvSpPr>
        <p:spPr bwMode="auto">
          <a:xfrm rot="5400000">
            <a:off x="5263497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3" name="AutoShape 115"/>
          <p:cNvSpPr>
            <a:spLocks noChangeArrowheads="1"/>
          </p:cNvSpPr>
          <p:nvPr/>
        </p:nvSpPr>
        <p:spPr bwMode="auto">
          <a:xfrm rot="5400000">
            <a:off x="4312388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4" name="AutoShape 116"/>
          <p:cNvSpPr>
            <a:spLocks noChangeArrowheads="1"/>
          </p:cNvSpPr>
          <p:nvPr/>
        </p:nvSpPr>
        <p:spPr bwMode="auto">
          <a:xfrm rot="5400000">
            <a:off x="3361279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5" name="AutoShape 117"/>
          <p:cNvSpPr>
            <a:spLocks noChangeArrowheads="1"/>
          </p:cNvSpPr>
          <p:nvPr/>
        </p:nvSpPr>
        <p:spPr bwMode="auto">
          <a:xfrm rot="5400000">
            <a:off x="2410170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6" name="AutoShape 118"/>
          <p:cNvSpPr>
            <a:spLocks noChangeArrowheads="1"/>
          </p:cNvSpPr>
          <p:nvPr/>
        </p:nvSpPr>
        <p:spPr bwMode="auto">
          <a:xfrm rot="5400000">
            <a:off x="1459062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7" name="AutoShape 106"/>
          <p:cNvSpPr>
            <a:spLocks noChangeArrowheads="1"/>
          </p:cNvSpPr>
          <p:nvPr/>
        </p:nvSpPr>
        <p:spPr bwMode="auto">
          <a:xfrm rot="5400000">
            <a:off x="7403492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8" name="AutoShape 107"/>
          <p:cNvSpPr>
            <a:spLocks noChangeArrowheads="1"/>
          </p:cNvSpPr>
          <p:nvPr/>
        </p:nvSpPr>
        <p:spPr bwMode="auto">
          <a:xfrm rot="5400000">
            <a:off x="6452383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9" name="AutoShape 113"/>
          <p:cNvSpPr>
            <a:spLocks noChangeArrowheads="1"/>
          </p:cNvSpPr>
          <p:nvPr/>
        </p:nvSpPr>
        <p:spPr bwMode="auto">
          <a:xfrm rot="5400000">
            <a:off x="5976828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0" name="AutoShape 114"/>
          <p:cNvSpPr>
            <a:spLocks noChangeArrowheads="1"/>
          </p:cNvSpPr>
          <p:nvPr/>
        </p:nvSpPr>
        <p:spPr bwMode="auto">
          <a:xfrm rot="5400000">
            <a:off x="5025720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1" name="AutoShape 115"/>
          <p:cNvSpPr>
            <a:spLocks noChangeArrowheads="1"/>
          </p:cNvSpPr>
          <p:nvPr/>
        </p:nvSpPr>
        <p:spPr bwMode="auto">
          <a:xfrm rot="5400000">
            <a:off x="4074610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2" name="AutoShape 116"/>
          <p:cNvSpPr>
            <a:spLocks noChangeArrowheads="1"/>
          </p:cNvSpPr>
          <p:nvPr/>
        </p:nvSpPr>
        <p:spPr bwMode="auto">
          <a:xfrm rot="5400000">
            <a:off x="3123502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3" name="AutoShape 117"/>
          <p:cNvSpPr>
            <a:spLocks noChangeArrowheads="1"/>
          </p:cNvSpPr>
          <p:nvPr/>
        </p:nvSpPr>
        <p:spPr bwMode="auto">
          <a:xfrm rot="5400000">
            <a:off x="2172393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4" name="AutoShape 107"/>
          <p:cNvSpPr>
            <a:spLocks noChangeArrowheads="1"/>
          </p:cNvSpPr>
          <p:nvPr/>
        </p:nvSpPr>
        <p:spPr bwMode="auto">
          <a:xfrm rot="5400000">
            <a:off x="6927937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5" name="AutoShape 114"/>
          <p:cNvSpPr>
            <a:spLocks noChangeArrowheads="1"/>
          </p:cNvSpPr>
          <p:nvPr/>
        </p:nvSpPr>
        <p:spPr bwMode="auto">
          <a:xfrm rot="5400000">
            <a:off x="5501274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6" name="AutoShape 115"/>
          <p:cNvSpPr>
            <a:spLocks noChangeArrowheads="1"/>
          </p:cNvSpPr>
          <p:nvPr/>
        </p:nvSpPr>
        <p:spPr bwMode="auto">
          <a:xfrm rot="5400000">
            <a:off x="4550165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7" name="AutoShape 116"/>
          <p:cNvSpPr>
            <a:spLocks noChangeArrowheads="1"/>
          </p:cNvSpPr>
          <p:nvPr/>
        </p:nvSpPr>
        <p:spPr bwMode="auto">
          <a:xfrm rot="5400000">
            <a:off x="3599056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8" name="AutoShape 117"/>
          <p:cNvSpPr>
            <a:spLocks noChangeArrowheads="1"/>
          </p:cNvSpPr>
          <p:nvPr/>
        </p:nvSpPr>
        <p:spPr bwMode="auto">
          <a:xfrm rot="5400000">
            <a:off x="2647948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9" name="AutoShape 118"/>
          <p:cNvSpPr>
            <a:spLocks noChangeArrowheads="1"/>
          </p:cNvSpPr>
          <p:nvPr/>
        </p:nvSpPr>
        <p:spPr bwMode="auto">
          <a:xfrm rot="5400000">
            <a:off x="1696839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모서리가 둥근 직사각형 122"/>
          <p:cNvSpPr/>
          <p:nvPr/>
        </p:nvSpPr>
        <p:spPr>
          <a:xfrm>
            <a:off x="1640527" y="3258474"/>
            <a:ext cx="1277124" cy="1264072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모서리가 둥근 직사각형 123"/>
          <p:cNvSpPr/>
          <p:nvPr/>
        </p:nvSpPr>
        <p:spPr>
          <a:xfrm>
            <a:off x="3136703" y="3258474"/>
            <a:ext cx="1277124" cy="1264072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모서리가 둥근 직사각형 124"/>
          <p:cNvSpPr/>
          <p:nvPr/>
        </p:nvSpPr>
        <p:spPr>
          <a:xfrm>
            <a:off x="4632880" y="3258474"/>
            <a:ext cx="1277124" cy="1264072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모서리가 둥근 직사각형 125"/>
          <p:cNvSpPr/>
          <p:nvPr/>
        </p:nvSpPr>
        <p:spPr>
          <a:xfrm>
            <a:off x="6129057" y="3258474"/>
            <a:ext cx="1277124" cy="1264072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Freeform 6"/>
          <p:cNvSpPr>
            <a:spLocks/>
          </p:cNvSpPr>
          <p:nvPr/>
        </p:nvSpPr>
        <p:spPr bwMode="auto">
          <a:xfrm>
            <a:off x="1471746" y="5062462"/>
            <a:ext cx="1893037" cy="124685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0" y="0"/>
              </a:cxn>
            </a:cxnLst>
            <a:rect l="0" t="0" r="r" b="b"/>
            <a:pathLst>
              <a:path w="1152" h="1152">
                <a:moveTo>
                  <a:pt x="0" y="0"/>
                </a:move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  <a:alpha val="43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Freeform 12"/>
          <p:cNvSpPr>
            <a:spLocks/>
          </p:cNvSpPr>
          <p:nvPr/>
        </p:nvSpPr>
        <p:spPr bwMode="auto">
          <a:xfrm>
            <a:off x="3028092" y="5062462"/>
            <a:ext cx="1891224" cy="1246858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  <a:alpha val="43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Freeform 12"/>
          <p:cNvSpPr>
            <a:spLocks/>
          </p:cNvSpPr>
          <p:nvPr/>
        </p:nvSpPr>
        <p:spPr bwMode="auto">
          <a:xfrm>
            <a:off x="4582625" y="5062462"/>
            <a:ext cx="1891224" cy="1246858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  <a:alpha val="43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Freeform 12"/>
          <p:cNvSpPr>
            <a:spLocks/>
          </p:cNvSpPr>
          <p:nvPr/>
        </p:nvSpPr>
        <p:spPr bwMode="auto">
          <a:xfrm>
            <a:off x="6137160" y="5062462"/>
            <a:ext cx="1891224" cy="1246858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Freeform 6"/>
          <p:cNvSpPr>
            <a:spLocks/>
          </p:cNvSpPr>
          <p:nvPr/>
        </p:nvSpPr>
        <p:spPr bwMode="auto">
          <a:xfrm flipH="1">
            <a:off x="5697289" y="1452565"/>
            <a:ext cx="1893037" cy="124685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0" y="0"/>
              </a:cxn>
            </a:cxnLst>
            <a:rect l="0" t="0" r="r" b="b"/>
            <a:pathLst>
              <a:path w="1152" h="1152">
                <a:moveTo>
                  <a:pt x="0" y="0"/>
                </a:move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  <a:alpha val="43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reeform 12"/>
          <p:cNvSpPr>
            <a:spLocks/>
          </p:cNvSpPr>
          <p:nvPr/>
        </p:nvSpPr>
        <p:spPr bwMode="auto">
          <a:xfrm flipH="1">
            <a:off x="4142756" y="1452565"/>
            <a:ext cx="1891224" cy="1246858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  <a:alpha val="43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Freeform 12"/>
          <p:cNvSpPr>
            <a:spLocks/>
          </p:cNvSpPr>
          <p:nvPr/>
        </p:nvSpPr>
        <p:spPr bwMode="auto">
          <a:xfrm flipH="1">
            <a:off x="2588223" y="1452565"/>
            <a:ext cx="1891224" cy="1246858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gradFill>
            <a:gsLst>
              <a:gs pos="0">
                <a:schemeClr val="bg1">
                  <a:lumMod val="65000"/>
                  <a:alpha val="43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Freeform 12"/>
          <p:cNvSpPr>
            <a:spLocks/>
          </p:cNvSpPr>
          <p:nvPr/>
        </p:nvSpPr>
        <p:spPr bwMode="auto">
          <a:xfrm flipH="1">
            <a:off x="1033689" y="1452565"/>
            <a:ext cx="1891224" cy="1246858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291929" y="1494434"/>
            <a:ext cx="106657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2011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672036" y="1494434"/>
            <a:ext cx="106657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2010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052144" y="1494434"/>
            <a:ext cx="106657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2009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432252" y="1494434"/>
            <a:ext cx="106657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2008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grpSp>
        <p:nvGrpSpPr>
          <p:cNvPr id="76" name="그룹 187"/>
          <p:cNvGrpSpPr/>
          <p:nvPr/>
        </p:nvGrpSpPr>
        <p:grpSpPr>
          <a:xfrm>
            <a:off x="6439250" y="5471950"/>
            <a:ext cx="1460163" cy="831465"/>
            <a:chOff x="3764676" y="4014065"/>
            <a:chExt cx="1553505" cy="893751"/>
          </a:xfrm>
        </p:grpSpPr>
        <p:sp>
          <p:nvSpPr>
            <p:cNvPr id="77" name="TextBox 76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0" cy="297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2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78" name="TextBox 77"/>
            <p:cNvSpPr txBox="1"/>
            <p:nvPr/>
          </p:nvSpPr>
          <p:spPr bwMode="auto">
            <a:xfrm>
              <a:off x="3764676" y="4312317"/>
              <a:ext cx="1546442" cy="59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6530291" y="5095131"/>
            <a:ext cx="106657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2011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grpSp>
        <p:nvGrpSpPr>
          <p:cNvPr id="80" name="그룹 191"/>
          <p:cNvGrpSpPr/>
          <p:nvPr/>
        </p:nvGrpSpPr>
        <p:grpSpPr>
          <a:xfrm>
            <a:off x="4788024" y="5471950"/>
            <a:ext cx="1453525" cy="831465"/>
            <a:chOff x="3777931" y="4014065"/>
            <a:chExt cx="1546442" cy="893751"/>
          </a:xfrm>
        </p:grpSpPr>
        <p:sp>
          <p:nvSpPr>
            <p:cNvPr id="81" name="TextBox 80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0" cy="297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82" name="TextBox 81"/>
            <p:cNvSpPr txBox="1"/>
            <p:nvPr/>
          </p:nvSpPr>
          <p:spPr bwMode="auto">
            <a:xfrm>
              <a:off x="3777931" y="4312317"/>
              <a:ext cx="1546442" cy="59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4910399" y="5095131"/>
            <a:ext cx="106657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2010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grpSp>
        <p:nvGrpSpPr>
          <p:cNvPr id="84" name="그룹 195"/>
          <p:cNvGrpSpPr/>
          <p:nvPr/>
        </p:nvGrpSpPr>
        <p:grpSpPr>
          <a:xfrm>
            <a:off x="3238184" y="5471950"/>
            <a:ext cx="1477547" cy="831465"/>
            <a:chOff x="3746181" y="4014065"/>
            <a:chExt cx="1572000" cy="893751"/>
          </a:xfrm>
        </p:grpSpPr>
        <p:sp>
          <p:nvSpPr>
            <p:cNvPr id="85" name="TextBox 84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0" cy="297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86" name="TextBox 85"/>
            <p:cNvSpPr txBox="1"/>
            <p:nvPr/>
          </p:nvSpPr>
          <p:spPr bwMode="auto">
            <a:xfrm>
              <a:off x="3746181" y="4312317"/>
              <a:ext cx="1546442" cy="59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3290507" y="5095131"/>
            <a:ext cx="106657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2009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grpSp>
        <p:nvGrpSpPr>
          <p:cNvPr id="88" name="그룹 199"/>
          <p:cNvGrpSpPr/>
          <p:nvPr/>
        </p:nvGrpSpPr>
        <p:grpSpPr>
          <a:xfrm>
            <a:off x="1547664" y="5471950"/>
            <a:ext cx="1465088" cy="831465"/>
            <a:chOff x="3759436" y="4014065"/>
            <a:chExt cx="1558745" cy="893751"/>
          </a:xfrm>
        </p:grpSpPr>
        <p:sp>
          <p:nvSpPr>
            <p:cNvPr id="89" name="TextBox 88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0" cy="297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90" name="TextBox 89"/>
            <p:cNvSpPr txBox="1"/>
            <p:nvPr/>
          </p:nvSpPr>
          <p:spPr bwMode="auto">
            <a:xfrm>
              <a:off x="3759436" y="4312317"/>
              <a:ext cx="1546442" cy="59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1" name="TextBox 90"/>
          <p:cNvSpPr txBox="1"/>
          <p:nvPr/>
        </p:nvSpPr>
        <p:spPr>
          <a:xfrm>
            <a:off x="1670614" y="5095131"/>
            <a:ext cx="106657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2008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grpSp>
        <p:nvGrpSpPr>
          <p:cNvPr id="92" name="그룹 203"/>
          <p:cNvGrpSpPr/>
          <p:nvPr/>
        </p:nvGrpSpPr>
        <p:grpSpPr>
          <a:xfrm>
            <a:off x="5884413" y="1871252"/>
            <a:ext cx="1654660" cy="831465"/>
            <a:chOff x="3788011" y="4014065"/>
            <a:chExt cx="1760435" cy="893751"/>
          </a:xfrm>
        </p:grpSpPr>
        <p:sp>
          <p:nvSpPr>
            <p:cNvPr id="93" name="TextBox 92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0" cy="297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94" name="TextBox 93"/>
            <p:cNvSpPr txBox="1"/>
            <p:nvPr/>
          </p:nvSpPr>
          <p:spPr bwMode="auto">
            <a:xfrm>
              <a:off x="4002004" y="4312317"/>
              <a:ext cx="1546442" cy="59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5" name="그룹 206"/>
          <p:cNvGrpSpPr/>
          <p:nvPr/>
        </p:nvGrpSpPr>
        <p:grpSpPr>
          <a:xfrm>
            <a:off x="4211960" y="1871252"/>
            <a:ext cx="1667118" cy="831465"/>
            <a:chOff x="3788011" y="4014065"/>
            <a:chExt cx="1773690" cy="893751"/>
          </a:xfrm>
        </p:grpSpPr>
        <p:sp>
          <p:nvSpPr>
            <p:cNvPr id="96" name="TextBox 95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0" cy="297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97" name="TextBox 96"/>
            <p:cNvSpPr txBox="1"/>
            <p:nvPr/>
          </p:nvSpPr>
          <p:spPr bwMode="auto">
            <a:xfrm>
              <a:off x="4015259" y="4312317"/>
              <a:ext cx="1546442" cy="59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8" name="그룹 209"/>
          <p:cNvGrpSpPr/>
          <p:nvPr/>
        </p:nvGrpSpPr>
        <p:grpSpPr>
          <a:xfrm>
            <a:off x="2644629" y="1871252"/>
            <a:ext cx="1637276" cy="831465"/>
            <a:chOff x="3788011" y="4014065"/>
            <a:chExt cx="1741940" cy="893751"/>
          </a:xfrm>
        </p:grpSpPr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0" cy="297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00" name="TextBox 99"/>
            <p:cNvSpPr txBox="1"/>
            <p:nvPr/>
          </p:nvSpPr>
          <p:spPr bwMode="auto">
            <a:xfrm>
              <a:off x="3983509" y="4312317"/>
              <a:ext cx="1546442" cy="59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1" name="그룹 212"/>
          <p:cNvGrpSpPr/>
          <p:nvPr/>
        </p:nvGrpSpPr>
        <p:grpSpPr>
          <a:xfrm>
            <a:off x="1024736" y="1871252"/>
            <a:ext cx="1649735" cy="831465"/>
            <a:chOff x="3788011" y="4014065"/>
            <a:chExt cx="1755195" cy="893751"/>
          </a:xfrm>
        </p:grpSpPr>
        <p:sp>
          <p:nvSpPr>
            <p:cNvPr id="102" name="TextBox 101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1" cy="297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2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03" name="TextBox 102"/>
            <p:cNvSpPr txBox="1"/>
            <p:nvPr/>
          </p:nvSpPr>
          <p:spPr bwMode="auto">
            <a:xfrm>
              <a:off x="3996764" y="4312317"/>
              <a:ext cx="1546442" cy="59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879103"/>
            <a:ext cx="76157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 rot="5400000">
            <a:off x="3567555" y="821653"/>
            <a:ext cx="1926963" cy="611858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7" name="AutoShape 106"/>
          <p:cNvSpPr>
            <a:spLocks noChangeArrowheads="1"/>
          </p:cNvSpPr>
          <p:nvPr/>
        </p:nvSpPr>
        <p:spPr bwMode="auto">
          <a:xfrm rot="5400000">
            <a:off x="7165715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8" name="AutoShape 107"/>
          <p:cNvSpPr>
            <a:spLocks noChangeArrowheads="1"/>
          </p:cNvSpPr>
          <p:nvPr/>
        </p:nvSpPr>
        <p:spPr bwMode="auto">
          <a:xfrm rot="5400000">
            <a:off x="6214606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9" name="AutoShape 113"/>
          <p:cNvSpPr>
            <a:spLocks noChangeArrowheads="1"/>
          </p:cNvSpPr>
          <p:nvPr/>
        </p:nvSpPr>
        <p:spPr bwMode="auto">
          <a:xfrm rot="5400000">
            <a:off x="5739051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0" name="AutoShape 114"/>
          <p:cNvSpPr>
            <a:spLocks noChangeArrowheads="1"/>
          </p:cNvSpPr>
          <p:nvPr/>
        </p:nvSpPr>
        <p:spPr bwMode="auto">
          <a:xfrm rot="5400000">
            <a:off x="4787942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1" name="AutoShape 115"/>
          <p:cNvSpPr>
            <a:spLocks noChangeArrowheads="1"/>
          </p:cNvSpPr>
          <p:nvPr/>
        </p:nvSpPr>
        <p:spPr bwMode="auto">
          <a:xfrm rot="5400000">
            <a:off x="3836833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2" name="AutoShape 116"/>
          <p:cNvSpPr>
            <a:spLocks noChangeArrowheads="1"/>
          </p:cNvSpPr>
          <p:nvPr/>
        </p:nvSpPr>
        <p:spPr bwMode="auto">
          <a:xfrm rot="5400000">
            <a:off x="2885725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3" name="AutoShape 117"/>
          <p:cNvSpPr>
            <a:spLocks noChangeArrowheads="1"/>
          </p:cNvSpPr>
          <p:nvPr/>
        </p:nvSpPr>
        <p:spPr bwMode="auto">
          <a:xfrm rot="5400000">
            <a:off x="1934616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4" name="AutoShape 107"/>
          <p:cNvSpPr>
            <a:spLocks noChangeArrowheads="1"/>
          </p:cNvSpPr>
          <p:nvPr/>
        </p:nvSpPr>
        <p:spPr bwMode="auto">
          <a:xfrm rot="5400000">
            <a:off x="6690160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5" name="AutoShape 114"/>
          <p:cNvSpPr>
            <a:spLocks noChangeArrowheads="1"/>
          </p:cNvSpPr>
          <p:nvPr/>
        </p:nvSpPr>
        <p:spPr bwMode="auto">
          <a:xfrm rot="5400000">
            <a:off x="5263497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6" name="AutoShape 115"/>
          <p:cNvSpPr>
            <a:spLocks noChangeArrowheads="1"/>
          </p:cNvSpPr>
          <p:nvPr/>
        </p:nvSpPr>
        <p:spPr bwMode="auto">
          <a:xfrm rot="5400000">
            <a:off x="4312388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7" name="AutoShape 116"/>
          <p:cNvSpPr>
            <a:spLocks noChangeArrowheads="1"/>
          </p:cNvSpPr>
          <p:nvPr/>
        </p:nvSpPr>
        <p:spPr bwMode="auto">
          <a:xfrm rot="5400000">
            <a:off x="3361279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8" name="AutoShape 117"/>
          <p:cNvSpPr>
            <a:spLocks noChangeArrowheads="1"/>
          </p:cNvSpPr>
          <p:nvPr/>
        </p:nvSpPr>
        <p:spPr bwMode="auto">
          <a:xfrm rot="5400000">
            <a:off x="2410170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9" name="AutoShape 118"/>
          <p:cNvSpPr>
            <a:spLocks noChangeArrowheads="1"/>
          </p:cNvSpPr>
          <p:nvPr/>
        </p:nvSpPr>
        <p:spPr bwMode="auto">
          <a:xfrm rot="5400000">
            <a:off x="1459062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0" name="AutoShape 106"/>
          <p:cNvSpPr>
            <a:spLocks noChangeArrowheads="1"/>
          </p:cNvSpPr>
          <p:nvPr/>
        </p:nvSpPr>
        <p:spPr bwMode="auto">
          <a:xfrm rot="5400000">
            <a:off x="7403492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1" name="AutoShape 107"/>
          <p:cNvSpPr>
            <a:spLocks noChangeArrowheads="1"/>
          </p:cNvSpPr>
          <p:nvPr/>
        </p:nvSpPr>
        <p:spPr bwMode="auto">
          <a:xfrm rot="5400000">
            <a:off x="6452383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2" name="AutoShape 113"/>
          <p:cNvSpPr>
            <a:spLocks noChangeArrowheads="1"/>
          </p:cNvSpPr>
          <p:nvPr/>
        </p:nvSpPr>
        <p:spPr bwMode="auto">
          <a:xfrm rot="5400000">
            <a:off x="5976828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3" name="AutoShape 114"/>
          <p:cNvSpPr>
            <a:spLocks noChangeArrowheads="1"/>
          </p:cNvSpPr>
          <p:nvPr/>
        </p:nvSpPr>
        <p:spPr bwMode="auto">
          <a:xfrm rot="5400000">
            <a:off x="5025720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4" name="AutoShape 115"/>
          <p:cNvSpPr>
            <a:spLocks noChangeArrowheads="1"/>
          </p:cNvSpPr>
          <p:nvPr/>
        </p:nvSpPr>
        <p:spPr bwMode="auto">
          <a:xfrm rot="5400000">
            <a:off x="4074610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5" name="AutoShape 116"/>
          <p:cNvSpPr>
            <a:spLocks noChangeArrowheads="1"/>
          </p:cNvSpPr>
          <p:nvPr/>
        </p:nvSpPr>
        <p:spPr bwMode="auto">
          <a:xfrm rot="5400000">
            <a:off x="3123502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6" name="AutoShape 117"/>
          <p:cNvSpPr>
            <a:spLocks noChangeArrowheads="1"/>
          </p:cNvSpPr>
          <p:nvPr/>
        </p:nvSpPr>
        <p:spPr bwMode="auto">
          <a:xfrm rot="5400000">
            <a:off x="2172393" y="3007014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7" name="AutoShape 107"/>
          <p:cNvSpPr>
            <a:spLocks noChangeArrowheads="1"/>
          </p:cNvSpPr>
          <p:nvPr/>
        </p:nvSpPr>
        <p:spPr bwMode="auto">
          <a:xfrm rot="5400000">
            <a:off x="6927937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8" name="AutoShape 114"/>
          <p:cNvSpPr>
            <a:spLocks noChangeArrowheads="1"/>
          </p:cNvSpPr>
          <p:nvPr/>
        </p:nvSpPr>
        <p:spPr bwMode="auto">
          <a:xfrm rot="5400000">
            <a:off x="5501274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9" name="AutoShape 115"/>
          <p:cNvSpPr>
            <a:spLocks noChangeArrowheads="1"/>
          </p:cNvSpPr>
          <p:nvPr/>
        </p:nvSpPr>
        <p:spPr bwMode="auto">
          <a:xfrm rot="5400000">
            <a:off x="4550165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0" name="AutoShape 116"/>
          <p:cNvSpPr>
            <a:spLocks noChangeArrowheads="1"/>
          </p:cNvSpPr>
          <p:nvPr/>
        </p:nvSpPr>
        <p:spPr bwMode="auto">
          <a:xfrm rot="5400000">
            <a:off x="3599056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1" name="AutoShape 117"/>
          <p:cNvSpPr>
            <a:spLocks noChangeArrowheads="1"/>
          </p:cNvSpPr>
          <p:nvPr/>
        </p:nvSpPr>
        <p:spPr bwMode="auto">
          <a:xfrm rot="5400000">
            <a:off x="2647948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2" name="AutoShape 118"/>
          <p:cNvSpPr>
            <a:spLocks noChangeArrowheads="1"/>
          </p:cNvSpPr>
          <p:nvPr/>
        </p:nvSpPr>
        <p:spPr bwMode="auto">
          <a:xfrm rot="5400000">
            <a:off x="1696839" y="3007016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3" name="AutoShape 106"/>
          <p:cNvSpPr>
            <a:spLocks noChangeArrowheads="1"/>
          </p:cNvSpPr>
          <p:nvPr/>
        </p:nvSpPr>
        <p:spPr bwMode="auto">
          <a:xfrm rot="5400000">
            <a:off x="7165715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4" name="AutoShape 107"/>
          <p:cNvSpPr>
            <a:spLocks noChangeArrowheads="1"/>
          </p:cNvSpPr>
          <p:nvPr/>
        </p:nvSpPr>
        <p:spPr bwMode="auto">
          <a:xfrm rot="5400000">
            <a:off x="6214606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5" name="AutoShape 113"/>
          <p:cNvSpPr>
            <a:spLocks noChangeArrowheads="1"/>
          </p:cNvSpPr>
          <p:nvPr/>
        </p:nvSpPr>
        <p:spPr bwMode="auto">
          <a:xfrm rot="5400000">
            <a:off x="5739051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7" name="AutoShape 114"/>
          <p:cNvSpPr>
            <a:spLocks noChangeArrowheads="1"/>
          </p:cNvSpPr>
          <p:nvPr/>
        </p:nvSpPr>
        <p:spPr bwMode="auto">
          <a:xfrm rot="5400000">
            <a:off x="4787942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8" name="AutoShape 115"/>
          <p:cNvSpPr>
            <a:spLocks noChangeArrowheads="1"/>
          </p:cNvSpPr>
          <p:nvPr/>
        </p:nvSpPr>
        <p:spPr bwMode="auto">
          <a:xfrm rot="5400000">
            <a:off x="3836833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39" name="AutoShape 116"/>
          <p:cNvSpPr>
            <a:spLocks noChangeArrowheads="1"/>
          </p:cNvSpPr>
          <p:nvPr/>
        </p:nvSpPr>
        <p:spPr bwMode="auto">
          <a:xfrm rot="5400000">
            <a:off x="2885725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0" name="AutoShape 117"/>
          <p:cNvSpPr>
            <a:spLocks noChangeArrowheads="1"/>
          </p:cNvSpPr>
          <p:nvPr/>
        </p:nvSpPr>
        <p:spPr bwMode="auto">
          <a:xfrm rot="5400000">
            <a:off x="1934616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1" name="AutoShape 107"/>
          <p:cNvSpPr>
            <a:spLocks noChangeArrowheads="1"/>
          </p:cNvSpPr>
          <p:nvPr/>
        </p:nvSpPr>
        <p:spPr bwMode="auto">
          <a:xfrm rot="5400000">
            <a:off x="6690160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2" name="AutoShape 114"/>
          <p:cNvSpPr>
            <a:spLocks noChangeArrowheads="1"/>
          </p:cNvSpPr>
          <p:nvPr/>
        </p:nvSpPr>
        <p:spPr bwMode="auto">
          <a:xfrm rot="5400000">
            <a:off x="5263497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3" name="AutoShape 115"/>
          <p:cNvSpPr>
            <a:spLocks noChangeArrowheads="1"/>
          </p:cNvSpPr>
          <p:nvPr/>
        </p:nvSpPr>
        <p:spPr bwMode="auto">
          <a:xfrm rot="5400000">
            <a:off x="4312388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4" name="AutoShape 116"/>
          <p:cNvSpPr>
            <a:spLocks noChangeArrowheads="1"/>
          </p:cNvSpPr>
          <p:nvPr/>
        </p:nvSpPr>
        <p:spPr bwMode="auto">
          <a:xfrm rot="5400000">
            <a:off x="3361279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5" name="AutoShape 117"/>
          <p:cNvSpPr>
            <a:spLocks noChangeArrowheads="1"/>
          </p:cNvSpPr>
          <p:nvPr/>
        </p:nvSpPr>
        <p:spPr bwMode="auto">
          <a:xfrm rot="5400000">
            <a:off x="2410170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6" name="AutoShape 118"/>
          <p:cNvSpPr>
            <a:spLocks noChangeArrowheads="1"/>
          </p:cNvSpPr>
          <p:nvPr/>
        </p:nvSpPr>
        <p:spPr bwMode="auto">
          <a:xfrm rot="5400000">
            <a:off x="1459062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7" name="AutoShape 106"/>
          <p:cNvSpPr>
            <a:spLocks noChangeArrowheads="1"/>
          </p:cNvSpPr>
          <p:nvPr/>
        </p:nvSpPr>
        <p:spPr bwMode="auto">
          <a:xfrm rot="5400000">
            <a:off x="7403492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8" name="AutoShape 107"/>
          <p:cNvSpPr>
            <a:spLocks noChangeArrowheads="1"/>
          </p:cNvSpPr>
          <p:nvPr/>
        </p:nvSpPr>
        <p:spPr bwMode="auto">
          <a:xfrm rot="5400000">
            <a:off x="6452383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9" name="AutoShape 113"/>
          <p:cNvSpPr>
            <a:spLocks noChangeArrowheads="1"/>
          </p:cNvSpPr>
          <p:nvPr/>
        </p:nvSpPr>
        <p:spPr bwMode="auto">
          <a:xfrm rot="5400000">
            <a:off x="5976828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0" name="AutoShape 114"/>
          <p:cNvSpPr>
            <a:spLocks noChangeArrowheads="1"/>
          </p:cNvSpPr>
          <p:nvPr/>
        </p:nvSpPr>
        <p:spPr bwMode="auto">
          <a:xfrm rot="5400000">
            <a:off x="5025720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1" name="AutoShape 115"/>
          <p:cNvSpPr>
            <a:spLocks noChangeArrowheads="1"/>
          </p:cNvSpPr>
          <p:nvPr/>
        </p:nvSpPr>
        <p:spPr bwMode="auto">
          <a:xfrm rot="5400000">
            <a:off x="4074610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2" name="AutoShape 116"/>
          <p:cNvSpPr>
            <a:spLocks noChangeArrowheads="1"/>
          </p:cNvSpPr>
          <p:nvPr/>
        </p:nvSpPr>
        <p:spPr bwMode="auto">
          <a:xfrm rot="5400000">
            <a:off x="3123502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3" name="AutoShape 117"/>
          <p:cNvSpPr>
            <a:spLocks noChangeArrowheads="1"/>
          </p:cNvSpPr>
          <p:nvPr/>
        </p:nvSpPr>
        <p:spPr bwMode="auto">
          <a:xfrm rot="5400000">
            <a:off x="2172393" y="4598427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4" name="AutoShape 107"/>
          <p:cNvSpPr>
            <a:spLocks noChangeArrowheads="1"/>
          </p:cNvSpPr>
          <p:nvPr/>
        </p:nvSpPr>
        <p:spPr bwMode="auto">
          <a:xfrm rot="5400000">
            <a:off x="6927937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5" name="AutoShape 114"/>
          <p:cNvSpPr>
            <a:spLocks noChangeArrowheads="1"/>
          </p:cNvSpPr>
          <p:nvPr/>
        </p:nvSpPr>
        <p:spPr bwMode="auto">
          <a:xfrm rot="5400000">
            <a:off x="5501274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6" name="AutoShape 115"/>
          <p:cNvSpPr>
            <a:spLocks noChangeArrowheads="1"/>
          </p:cNvSpPr>
          <p:nvPr/>
        </p:nvSpPr>
        <p:spPr bwMode="auto">
          <a:xfrm rot="5400000">
            <a:off x="4550165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7" name="AutoShape 116"/>
          <p:cNvSpPr>
            <a:spLocks noChangeArrowheads="1"/>
          </p:cNvSpPr>
          <p:nvPr/>
        </p:nvSpPr>
        <p:spPr bwMode="auto">
          <a:xfrm rot="5400000">
            <a:off x="3599056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8" name="AutoShape 117"/>
          <p:cNvSpPr>
            <a:spLocks noChangeArrowheads="1"/>
          </p:cNvSpPr>
          <p:nvPr/>
        </p:nvSpPr>
        <p:spPr bwMode="auto">
          <a:xfrm rot="5400000">
            <a:off x="2647948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59" name="AutoShape 118"/>
          <p:cNvSpPr>
            <a:spLocks noChangeArrowheads="1"/>
          </p:cNvSpPr>
          <p:nvPr/>
        </p:nvSpPr>
        <p:spPr bwMode="auto">
          <a:xfrm rot="5400000">
            <a:off x="1696839" y="4598428"/>
            <a:ext cx="206476" cy="156455"/>
          </a:xfrm>
          <a:prstGeom prst="roundRect">
            <a:avLst>
              <a:gd name="adj" fmla="val 16667"/>
            </a:avLst>
          </a:prstGeom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모서리가 둥근 직사각형 122"/>
          <p:cNvSpPr/>
          <p:nvPr/>
        </p:nvSpPr>
        <p:spPr>
          <a:xfrm>
            <a:off x="1640527" y="3258474"/>
            <a:ext cx="1277124" cy="1264072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모서리가 둥근 직사각형 123"/>
          <p:cNvSpPr/>
          <p:nvPr/>
        </p:nvSpPr>
        <p:spPr>
          <a:xfrm>
            <a:off x="3136703" y="3258474"/>
            <a:ext cx="1277124" cy="1264072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모서리가 둥근 직사각형 124"/>
          <p:cNvSpPr/>
          <p:nvPr/>
        </p:nvSpPr>
        <p:spPr>
          <a:xfrm>
            <a:off x="4632880" y="3258474"/>
            <a:ext cx="1277124" cy="1264072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모서리가 둥근 직사각형 125"/>
          <p:cNvSpPr/>
          <p:nvPr/>
        </p:nvSpPr>
        <p:spPr>
          <a:xfrm>
            <a:off x="6129057" y="3258474"/>
            <a:ext cx="1277124" cy="1264072"/>
          </a:xfrm>
          <a:prstGeom prst="roundRect">
            <a:avLst>
              <a:gd name="adj" fmla="val 58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Image</a:t>
            </a:r>
            <a:endParaRPr lang="ko-KR" alt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Freeform 6"/>
          <p:cNvSpPr>
            <a:spLocks/>
          </p:cNvSpPr>
          <p:nvPr/>
        </p:nvSpPr>
        <p:spPr bwMode="auto">
          <a:xfrm>
            <a:off x="1471746" y="5062462"/>
            <a:ext cx="1893037" cy="124685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0" y="0"/>
              </a:cxn>
            </a:cxnLst>
            <a:rect l="0" t="0" r="r" b="b"/>
            <a:pathLst>
              <a:path w="1152" h="1152">
                <a:moveTo>
                  <a:pt x="0" y="0"/>
                </a:move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Freeform 12"/>
          <p:cNvSpPr>
            <a:spLocks/>
          </p:cNvSpPr>
          <p:nvPr/>
        </p:nvSpPr>
        <p:spPr bwMode="auto">
          <a:xfrm>
            <a:off x="3028092" y="5062462"/>
            <a:ext cx="1891224" cy="1246858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Freeform 12"/>
          <p:cNvSpPr>
            <a:spLocks/>
          </p:cNvSpPr>
          <p:nvPr/>
        </p:nvSpPr>
        <p:spPr bwMode="auto">
          <a:xfrm>
            <a:off x="4582625" y="5062462"/>
            <a:ext cx="1891224" cy="1246858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Freeform 12"/>
          <p:cNvSpPr>
            <a:spLocks/>
          </p:cNvSpPr>
          <p:nvPr/>
        </p:nvSpPr>
        <p:spPr bwMode="auto">
          <a:xfrm>
            <a:off x="6137160" y="5062462"/>
            <a:ext cx="1891224" cy="1246858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Freeform 6"/>
          <p:cNvSpPr>
            <a:spLocks/>
          </p:cNvSpPr>
          <p:nvPr/>
        </p:nvSpPr>
        <p:spPr bwMode="auto">
          <a:xfrm flipH="1">
            <a:off x="5697289" y="1452565"/>
            <a:ext cx="1893037" cy="124685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0" y="0"/>
              </a:cxn>
            </a:cxnLst>
            <a:rect l="0" t="0" r="r" b="b"/>
            <a:pathLst>
              <a:path w="1152" h="1152">
                <a:moveTo>
                  <a:pt x="0" y="0"/>
                </a:move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Freeform 12"/>
          <p:cNvSpPr>
            <a:spLocks/>
          </p:cNvSpPr>
          <p:nvPr/>
        </p:nvSpPr>
        <p:spPr bwMode="auto">
          <a:xfrm flipH="1">
            <a:off x="4142756" y="1452565"/>
            <a:ext cx="1891224" cy="1246858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Freeform 12"/>
          <p:cNvSpPr>
            <a:spLocks/>
          </p:cNvSpPr>
          <p:nvPr/>
        </p:nvSpPr>
        <p:spPr bwMode="auto">
          <a:xfrm flipH="1">
            <a:off x="2588223" y="1452565"/>
            <a:ext cx="1891224" cy="1246858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Freeform 12"/>
          <p:cNvSpPr>
            <a:spLocks/>
          </p:cNvSpPr>
          <p:nvPr/>
        </p:nvSpPr>
        <p:spPr bwMode="auto">
          <a:xfrm flipH="1">
            <a:off x="1033689" y="1452565"/>
            <a:ext cx="1891224" cy="1246858"/>
          </a:xfrm>
          <a:custGeom>
            <a:avLst/>
            <a:gdLst/>
            <a:ahLst/>
            <a:cxnLst>
              <a:cxn ang="0">
                <a:pos x="288" y="576"/>
              </a:cxn>
              <a:cxn ang="0">
                <a:pos x="0" y="0"/>
              </a:cxn>
              <a:cxn ang="0">
                <a:pos x="864" y="0"/>
              </a:cxn>
              <a:cxn ang="0">
                <a:pos x="1152" y="576"/>
              </a:cxn>
              <a:cxn ang="0">
                <a:pos x="864" y="1152"/>
              </a:cxn>
              <a:cxn ang="0">
                <a:pos x="0" y="1152"/>
              </a:cxn>
              <a:cxn ang="0">
                <a:pos x="288" y="576"/>
              </a:cxn>
            </a:cxnLst>
            <a:rect l="0" t="0" r="r" b="b"/>
            <a:pathLst>
              <a:path w="1152" h="1152">
                <a:moveTo>
                  <a:pt x="288" y="576"/>
                </a:moveTo>
                <a:lnTo>
                  <a:pt x="0" y="0"/>
                </a:lnTo>
                <a:lnTo>
                  <a:pt x="864" y="0"/>
                </a:lnTo>
                <a:lnTo>
                  <a:pt x="1152" y="576"/>
                </a:lnTo>
                <a:lnTo>
                  <a:pt x="864" y="1152"/>
                </a:lnTo>
                <a:lnTo>
                  <a:pt x="0" y="1152"/>
                </a:lnTo>
                <a:lnTo>
                  <a:pt x="288" y="576"/>
                </a:lnTo>
                <a:close/>
              </a:path>
            </a:pathLst>
          </a:cu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291929" y="1494434"/>
            <a:ext cx="106657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2011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672036" y="1494434"/>
            <a:ext cx="106657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2010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052144" y="1494434"/>
            <a:ext cx="106657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2009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432252" y="1494434"/>
            <a:ext cx="106657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2008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grpSp>
        <p:nvGrpSpPr>
          <p:cNvPr id="76" name="그룹 187"/>
          <p:cNvGrpSpPr/>
          <p:nvPr/>
        </p:nvGrpSpPr>
        <p:grpSpPr>
          <a:xfrm>
            <a:off x="6439250" y="5471950"/>
            <a:ext cx="1460163" cy="831465"/>
            <a:chOff x="3764676" y="4014065"/>
            <a:chExt cx="1553505" cy="893751"/>
          </a:xfrm>
        </p:grpSpPr>
        <p:sp>
          <p:nvSpPr>
            <p:cNvPr id="77" name="TextBox 76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0" cy="297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2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78" name="TextBox 77"/>
            <p:cNvSpPr txBox="1"/>
            <p:nvPr/>
          </p:nvSpPr>
          <p:spPr bwMode="auto">
            <a:xfrm>
              <a:off x="3764676" y="4312317"/>
              <a:ext cx="1546442" cy="59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6530291" y="5095131"/>
            <a:ext cx="106657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2011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grpSp>
        <p:nvGrpSpPr>
          <p:cNvPr id="80" name="그룹 191"/>
          <p:cNvGrpSpPr/>
          <p:nvPr/>
        </p:nvGrpSpPr>
        <p:grpSpPr>
          <a:xfrm>
            <a:off x="4788024" y="5471950"/>
            <a:ext cx="1453525" cy="831465"/>
            <a:chOff x="3777931" y="4014065"/>
            <a:chExt cx="1546442" cy="893751"/>
          </a:xfrm>
        </p:grpSpPr>
        <p:sp>
          <p:nvSpPr>
            <p:cNvPr id="81" name="TextBox 80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0" cy="297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82" name="TextBox 81"/>
            <p:cNvSpPr txBox="1"/>
            <p:nvPr/>
          </p:nvSpPr>
          <p:spPr bwMode="auto">
            <a:xfrm>
              <a:off x="3777931" y="4312317"/>
              <a:ext cx="1546442" cy="59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4910399" y="5095131"/>
            <a:ext cx="106657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2010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grpSp>
        <p:nvGrpSpPr>
          <p:cNvPr id="84" name="그룹 195"/>
          <p:cNvGrpSpPr/>
          <p:nvPr/>
        </p:nvGrpSpPr>
        <p:grpSpPr>
          <a:xfrm>
            <a:off x="3238184" y="5471950"/>
            <a:ext cx="1477547" cy="831465"/>
            <a:chOff x="3746181" y="4014065"/>
            <a:chExt cx="1572000" cy="893751"/>
          </a:xfrm>
        </p:grpSpPr>
        <p:sp>
          <p:nvSpPr>
            <p:cNvPr id="85" name="TextBox 84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0" cy="297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86" name="TextBox 85"/>
            <p:cNvSpPr txBox="1"/>
            <p:nvPr/>
          </p:nvSpPr>
          <p:spPr bwMode="auto">
            <a:xfrm>
              <a:off x="3746181" y="4312317"/>
              <a:ext cx="1546442" cy="59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3290507" y="5095131"/>
            <a:ext cx="106657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2009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grpSp>
        <p:nvGrpSpPr>
          <p:cNvPr id="88" name="그룹 199"/>
          <p:cNvGrpSpPr/>
          <p:nvPr/>
        </p:nvGrpSpPr>
        <p:grpSpPr>
          <a:xfrm>
            <a:off x="1547664" y="5471950"/>
            <a:ext cx="1465088" cy="831465"/>
            <a:chOff x="3759436" y="4014065"/>
            <a:chExt cx="1558745" cy="893751"/>
          </a:xfrm>
        </p:grpSpPr>
        <p:sp>
          <p:nvSpPr>
            <p:cNvPr id="89" name="TextBox 88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0" cy="297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90" name="TextBox 89"/>
            <p:cNvSpPr txBox="1"/>
            <p:nvPr/>
          </p:nvSpPr>
          <p:spPr bwMode="auto">
            <a:xfrm>
              <a:off x="3759436" y="4312317"/>
              <a:ext cx="1546442" cy="59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1" name="TextBox 90"/>
          <p:cNvSpPr txBox="1"/>
          <p:nvPr/>
        </p:nvSpPr>
        <p:spPr>
          <a:xfrm>
            <a:off x="1670614" y="5095131"/>
            <a:ext cx="1066576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2008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grpSp>
        <p:nvGrpSpPr>
          <p:cNvPr id="92" name="그룹 203"/>
          <p:cNvGrpSpPr/>
          <p:nvPr/>
        </p:nvGrpSpPr>
        <p:grpSpPr>
          <a:xfrm>
            <a:off x="5884413" y="1871252"/>
            <a:ext cx="1654660" cy="831465"/>
            <a:chOff x="3788011" y="4014065"/>
            <a:chExt cx="1760435" cy="893751"/>
          </a:xfrm>
        </p:grpSpPr>
        <p:sp>
          <p:nvSpPr>
            <p:cNvPr id="93" name="TextBox 92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0" cy="297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94" name="TextBox 93"/>
            <p:cNvSpPr txBox="1"/>
            <p:nvPr/>
          </p:nvSpPr>
          <p:spPr bwMode="auto">
            <a:xfrm>
              <a:off x="4002004" y="4312317"/>
              <a:ext cx="1546442" cy="59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5" name="그룹 206"/>
          <p:cNvGrpSpPr/>
          <p:nvPr/>
        </p:nvGrpSpPr>
        <p:grpSpPr>
          <a:xfrm>
            <a:off x="4211960" y="1871252"/>
            <a:ext cx="1667118" cy="831465"/>
            <a:chOff x="3788011" y="4014065"/>
            <a:chExt cx="1773690" cy="893751"/>
          </a:xfrm>
        </p:grpSpPr>
        <p:sp>
          <p:nvSpPr>
            <p:cNvPr id="96" name="TextBox 95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0" cy="297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97" name="TextBox 96"/>
            <p:cNvSpPr txBox="1"/>
            <p:nvPr/>
          </p:nvSpPr>
          <p:spPr bwMode="auto">
            <a:xfrm>
              <a:off x="4015259" y="4312317"/>
              <a:ext cx="1546442" cy="59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8" name="그룹 209"/>
          <p:cNvGrpSpPr/>
          <p:nvPr/>
        </p:nvGrpSpPr>
        <p:grpSpPr>
          <a:xfrm>
            <a:off x="2644629" y="1871252"/>
            <a:ext cx="1637276" cy="831465"/>
            <a:chOff x="3788011" y="4014065"/>
            <a:chExt cx="1741940" cy="893751"/>
          </a:xfrm>
        </p:grpSpPr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0" cy="297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00" name="TextBox 99"/>
            <p:cNvSpPr txBox="1"/>
            <p:nvPr/>
          </p:nvSpPr>
          <p:spPr bwMode="auto">
            <a:xfrm>
              <a:off x="3983509" y="4312317"/>
              <a:ext cx="1546442" cy="59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1" name="그룹 212"/>
          <p:cNvGrpSpPr/>
          <p:nvPr/>
        </p:nvGrpSpPr>
        <p:grpSpPr>
          <a:xfrm>
            <a:off x="1024736" y="1871252"/>
            <a:ext cx="1649735" cy="831465"/>
            <a:chOff x="3788011" y="4014065"/>
            <a:chExt cx="1755195" cy="893751"/>
          </a:xfrm>
        </p:grpSpPr>
        <p:sp>
          <p:nvSpPr>
            <p:cNvPr id="102" name="TextBox 101"/>
            <p:cNvSpPr txBox="1">
              <a:spLocks noChangeArrowheads="1"/>
            </p:cNvSpPr>
            <p:nvPr/>
          </p:nvSpPr>
          <p:spPr bwMode="auto">
            <a:xfrm>
              <a:off x="3788011" y="4014065"/>
              <a:ext cx="1530171" cy="297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1</a:t>
              </a:r>
              <a:r>
                <a:rPr kumimoji="0" lang="en-US" altLang="ko-KR" sz="12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2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03" name="TextBox 102"/>
            <p:cNvSpPr txBox="1"/>
            <p:nvPr/>
          </p:nvSpPr>
          <p:spPr bwMode="auto">
            <a:xfrm>
              <a:off x="3996764" y="4312317"/>
              <a:ext cx="1546442" cy="5954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 Text </a:t>
              </a:r>
              <a:r>
                <a:rPr kumimoji="0" lang="en-US" altLang="ko-KR" sz="1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here</a:t>
              </a:r>
              <a:endPara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302</Words>
  <Application>Microsoft Office PowerPoint</Application>
  <PresentationFormat>On-screen Show (4:3)</PresentationFormat>
  <Paragraphs>94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10</cp:revision>
  <dcterms:created xsi:type="dcterms:W3CDTF">2014-02-28T09:23:05Z</dcterms:created>
  <dcterms:modified xsi:type="dcterms:W3CDTF">2014-04-03T00:32:42Z</dcterms:modified>
</cp:coreProperties>
</file>