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5930" y="699542"/>
            <a:ext cx="6314342" cy="360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59"/>
          <p:cNvGrpSpPr/>
          <p:nvPr/>
        </p:nvGrpSpPr>
        <p:grpSpPr>
          <a:xfrm>
            <a:off x="2172078" y="1712896"/>
            <a:ext cx="4959690" cy="2404367"/>
            <a:chOff x="1322342" y="2190209"/>
            <a:chExt cx="6615735" cy="3207188"/>
          </a:xfrm>
        </p:grpSpPr>
        <p:sp>
          <p:nvSpPr>
            <p:cNvPr id="6" name="막힌 원호 12"/>
            <p:cNvSpPr/>
            <p:nvPr/>
          </p:nvSpPr>
          <p:spPr>
            <a:xfrm rot="10800000">
              <a:off x="1466655" y="2317639"/>
              <a:ext cx="2951732" cy="2951731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7" name="그룹 58"/>
            <p:cNvGrpSpPr/>
            <p:nvPr/>
          </p:nvGrpSpPr>
          <p:grpSpPr>
            <a:xfrm>
              <a:off x="2526401" y="4670608"/>
              <a:ext cx="2055124" cy="726789"/>
              <a:chOff x="2526401" y="4670608"/>
              <a:chExt cx="2055124" cy="726789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27" name="직사각형 51"/>
              <p:cNvSpPr/>
              <p:nvPr/>
            </p:nvSpPr>
            <p:spPr>
              <a:xfrm>
                <a:off x="2826329" y="4824155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이등변 삼각형 47"/>
              <p:cNvSpPr/>
              <p:nvPr/>
            </p:nvSpPr>
            <p:spPr>
              <a:xfrm rot="16200000" flipH="1">
                <a:off x="2375716" y="4821293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그룹 56"/>
            <p:cNvGrpSpPr/>
            <p:nvPr/>
          </p:nvGrpSpPr>
          <p:grpSpPr>
            <a:xfrm>
              <a:off x="4146581" y="4670608"/>
              <a:ext cx="2055124" cy="726789"/>
              <a:chOff x="4146581" y="4670608"/>
              <a:chExt cx="2055124" cy="726789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25" name="직사각형 53"/>
              <p:cNvSpPr/>
              <p:nvPr/>
            </p:nvSpPr>
            <p:spPr>
              <a:xfrm>
                <a:off x="4446509" y="4824155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이등변 삼각형 48"/>
              <p:cNvSpPr/>
              <p:nvPr/>
            </p:nvSpPr>
            <p:spPr>
              <a:xfrm rot="16200000" flipH="1">
                <a:off x="3995896" y="4821293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" name="그룹 13"/>
            <p:cNvGrpSpPr/>
            <p:nvPr/>
          </p:nvGrpSpPr>
          <p:grpSpPr>
            <a:xfrm>
              <a:off x="4842030" y="2317639"/>
              <a:ext cx="2951732" cy="3079758"/>
              <a:chOff x="2686170" y="1907592"/>
              <a:chExt cx="3771658" cy="3935248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23" name="막힌 원호 14"/>
              <p:cNvSpPr/>
              <p:nvPr/>
            </p:nvSpPr>
            <p:spPr>
              <a:xfrm rot="5400000"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이등변 삼각형 15"/>
              <p:cNvSpPr/>
              <p:nvPr/>
            </p:nvSpPr>
            <p:spPr>
              <a:xfrm rot="16200000">
                <a:off x="3839398" y="5106707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" name="그룹 16"/>
            <p:cNvGrpSpPr/>
            <p:nvPr/>
          </p:nvGrpSpPr>
          <p:grpSpPr>
            <a:xfrm>
              <a:off x="4842030" y="2317639"/>
              <a:ext cx="3096047" cy="2951731"/>
              <a:chOff x="2686170" y="1907592"/>
              <a:chExt cx="3956060" cy="3771658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21" name="막힌 원호 17"/>
              <p:cNvSpPr/>
              <p:nvPr/>
            </p:nvSpPr>
            <p:spPr>
              <a:xfrm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2" name="이등변 삼각형 18"/>
              <p:cNvSpPr/>
              <p:nvPr/>
            </p:nvSpPr>
            <p:spPr>
              <a:xfrm rot="10800000">
                <a:off x="5713555" y="3789363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" name="그룹 55"/>
            <p:cNvGrpSpPr/>
            <p:nvPr/>
          </p:nvGrpSpPr>
          <p:grpSpPr>
            <a:xfrm>
              <a:off x="4572000" y="2190209"/>
              <a:ext cx="2045599" cy="726789"/>
              <a:chOff x="4572000" y="2190209"/>
              <a:chExt cx="2045599" cy="726789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19" name="직사각형 50"/>
              <p:cNvSpPr/>
              <p:nvPr/>
            </p:nvSpPr>
            <p:spPr>
              <a:xfrm>
                <a:off x="4572000" y="2322861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이등변 삼각형 46"/>
              <p:cNvSpPr/>
              <p:nvPr/>
            </p:nvSpPr>
            <p:spPr>
              <a:xfrm rot="5400000">
                <a:off x="6041495" y="2340894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" name="그룹 54"/>
            <p:cNvGrpSpPr/>
            <p:nvPr/>
          </p:nvGrpSpPr>
          <p:grpSpPr>
            <a:xfrm>
              <a:off x="2951820" y="2190209"/>
              <a:ext cx="2045599" cy="726789"/>
              <a:chOff x="2951820" y="2190209"/>
              <a:chExt cx="2045599" cy="726789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17" name="직사각형 49"/>
              <p:cNvSpPr/>
              <p:nvPr/>
            </p:nvSpPr>
            <p:spPr>
              <a:xfrm>
                <a:off x="2951820" y="2322861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이등변 삼각형 45"/>
              <p:cNvSpPr/>
              <p:nvPr/>
            </p:nvSpPr>
            <p:spPr>
              <a:xfrm rot="5400000">
                <a:off x="4421315" y="2340894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" name="그룹 19"/>
            <p:cNvGrpSpPr/>
            <p:nvPr/>
          </p:nvGrpSpPr>
          <p:grpSpPr>
            <a:xfrm>
              <a:off x="1466655" y="2190209"/>
              <a:ext cx="2951732" cy="3079161"/>
              <a:chOff x="2686170" y="1744765"/>
              <a:chExt cx="3771658" cy="3934485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15" name="막힌 원호 20"/>
              <p:cNvSpPr/>
              <p:nvPr/>
            </p:nvSpPr>
            <p:spPr>
              <a:xfrm rot="16200000"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이등변 삼각형 21"/>
              <p:cNvSpPr/>
              <p:nvPr/>
            </p:nvSpPr>
            <p:spPr>
              <a:xfrm rot="5400000">
                <a:off x="4369934" y="1937307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" name="이등변 삼각형 22"/>
            <p:cNvSpPr/>
            <p:nvPr/>
          </p:nvSpPr>
          <p:spPr>
            <a:xfrm>
              <a:off x="1322342" y="3372364"/>
              <a:ext cx="726789" cy="425419"/>
            </a:xfrm>
            <a:prstGeom prst="triangl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88601" y="4314260"/>
            <a:ext cx="484316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74739" y="2571750"/>
            <a:ext cx="30670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grpSp>
        <p:nvGrpSpPr>
          <p:cNvPr id="33" name="그룹 67"/>
          <p:cNvGrpSpPr/>
          <p:nvPr/>
        </p:nvGrpSpPr>
        <p:grpSpPr>
          <a:xfrm>
            <a:off x="2439499" y="2108193"/>
            <a:ext cx="1443594" cy="1783158"/>
            <a:chOff x="2937141" y="2416861"/>
            <a:chExt cx="2482546" cy="3066490"/>
          </a:xfrm>
        </p:grpSpPr>
        <p:sp>
          <p:nvSpPr>
            <p:cNvPr id="36" name="TextBox 35"/>
            <p:cNvSpPr txBox="1"/>
            <p:nvPr/>
          </p:nvSpPr>
          <p:spPr>
            <a:xfrm rot="19206196">
              <a:off x="2937141" y="2416861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 rot="3076439">
              <a:off x="2752468" y="3386983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그룹 76"/>
          <p:cNvGrpSpPr/>
          <p:nvPr/>
        </p:nvGrpSpPr>
        <p:grpSpPr>
          <a:xfrm>
            <a:off x="5440873" y="1963211"/>
            <a:ext cx="1444819" cy="1789892"/>
            <a:chOff x="3785876" y="2239270"/>
            <a:chExt cx="2482546" cy="2988187"/>
          </a:xfrm>
        </p:grpSpPr>
        <p:sp>
          <p:nvSpPr>
            <p:cNvPr id="39" name="TextBox 38"/>
            <p:cNvSpPr txBox="1"/>
            <p:nvPr/>
          </p:nvSpPr>
          <p:spPr>
            <a:xfrm rot="3482511">
              <a:off x="3922598" y="2625448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 rot="19201116">
              <a:off x="3785876" y="3517268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043607" y="1227877"/>
            <a:ext cx="691276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5930" y="699542"/>
            <a:ext cx="63143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59"/>
          <p:cNvGrpSpPr/>
          <p:nvPr/>
        </p:nvGrpSpPr>
        <p:grpSpPr>
          <a:xfrm>
            <a:off x="2172078" y="1712896"/>
            <a:ext cx="4959690" cy="2404367"/>
            <a:chOff x="1322342" y="2190209"/>
            <a:chExt cx="6615735" cy="3207188"/>
          </a:xfrm>
        </p:grpSpPr>
        <p:sp>
          <p:nvSpPr>
            <p:cNvPr id="6" name="막힌 원호 12"/>
            <p:cNvSpPr/>
            <p:nvPr/>
          </p:nvSpPr>
          <p:spPr>
            <a:xfrm rot="10800000">
              <a:off x="1466655" y="2317639"/>
              <a:ext cx="2951732" cy="2951731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7" name="그룹 58"/>
            <p:cNvGrpSpPr/>
            <p:nvPr/>
          </p:nvGrpSpPr>
          <p:grpSpPr>
            <a:xfrm>
              <a:off x="2526401" y="4670608"/>
              <a:ext cx="2055124" cy="726789"/>
              <a:chOff x="2526401" y="4670608"/>
              <a:chExt cx="2055124" cy="726789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27" name="직사각형 51"/>
              <p:cNvSpPr/>
              <p:nvPr/>
            </p:nvSpPr>
            <p:spPr>
              <a:xfrm>
                <a:off x="2826329" y="4824155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이등변 삼각형 47"/>
              <p:cNvSpPr/>
              <p:nvPr/>
            </p:nvSpPr>
            <p:spPr>
              <a:xfrm rot="16200000" flipH="1">
                <a:off x="2375716" y="4821293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그룹 56"/>
            <p:cNvGrpSpPr/>
            <p:nvPr/>
          </p:nvGrpSpPr>
          <p:grpSpPr>
            <a:xfrm>
              <a:off x="4146581" y="4670608"/>
              <a:ext cx="2055124" cy="726789"/>
              <a:chOff x="4146581" y="4670608"/>
              <a:chExt cx="2055124" cy="726789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25" name="직사각형 53"/>
              <p:cNvSpPr/>
              <p:nvPr/>
            </p:nvSpPr>
            <p:spPr>
              <a:xfrm>
                <a:off x="4446509" y="4824155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이등변 삼각형 48"/>
              <p:cNvSpPr/>
              <p:nvPr/>
            </p:nvSpPr>
            <p:spPr>
              <a:xfrm rot="16200000" flipH="1">
                <a:off x="3995896" y="4821293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" name="그룹 13"/>
            <p:cNvGrpSpPr/>
            <p:nvPr/>
          </p:nvGrpSpPr>
          <p:grpSpPr>
            <a:xfrm>
              <a:off x="4842030" y="2317639"/>
              <a:ext cx="2951732" cy="3079758"/>
              <a:chOff x="2686170" y="1907592"/>
              <a:chExt cx="3771658" cy="3935248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23" name="막힌 원호 14"/>
              <p:cNvSpPr/>
              <p:nvPr/>
            </p:nvSpPr>
            <p:spPr>
              <a:xfrm rot="5400000"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이등변 삼각형 15"/>
              <p:cNvSpPr/>
              <p:nvPr/>
            </p:nvSpPr>
            <p:spPr>
              <a:xfrm rot="16200000">
                <a:off x="3839398" y="5106707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" name="그룹 16"/>
            <p:cNvGrpSpPr/>
            <p:nvPr/>
          </p:nvGrpSpPr>
          <p:grpSpPr>
            <a:xfrm>
              <a:off x="4842030" y="2317639"/>
              <a:ext cx="3096047" cy="2951731"/>
              <a:chOff x="2686170" y="1907592"/>
              <a:chExt cx="3956060" cy="3771658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21" name="막힌 원호 17"/>
              <p:cNvSpPr/>
              <p:nvPr/>
            </p:nvSpPr>
            <p:spPr>
              <a:xfrm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2" name="이등변 삼각형 18"/>
              <p:cNvSpPr/>
              <p:nvPr/>
            </p:nvSpPr>
            <p:spPr>
              <a:xfrm rot="10800000">
                <a:off x="5713555" y="3789363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" name="그룹 55"/>
            <p:cNvGrpSpPr/>
            <p:nvPr/>
          </p:nvGrpSpPr>
          <p:grpSpPr>
            <a:xfrm>
              <a:off x="4572000" y="2190209"/>
              <a:ext cx="2045599" cy="726789"/>
              <a:chOff x="4572000" y="2190209"/>
              <a:chExt cx="2045599" cy="726789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19" name="직사각형 50"/>
              <p:cNvSpPr/>
              <p:nvPr/>
            </p:nvSpPr>
            <p:spPr>
              <a:xfrm>
                <a:off x="4572000" y="2322861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이등변 삼각형 46"/>
              <p:cNvSpPr/>
              <p:nvPr/>
            </p:nvSpPr>
            <p:spPr>
              <a:xfrm rot="5400000">
                <a:off x="6041495" y="2340894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" name="그룹 54"/>
            <p:cNvGrpSpPr/>
            <p:nvPr/>
          </p:nvGrpSpPr>
          <p:grpSpPr>
            <a:xfrm>
              <a:off x="2951820" y="2190209"/>
              <a:ext cx="2045599" cy="726789"/>
              <a:chOff x="2951820" y="2190209"/>
              <a:chExt cx="2045599" cy="726789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17" name="직사각형 49"/>
              <p:cNvSpPr/>
              <p:nvPr/>
            </p:nvSpPr>
            <p:spPr>
              <a:xfrm>
                <a:off x="2951820" y="2322861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이등변 삼각형 45"/>
              <p:cNvSpPr/>
              <p:nvPr/>
            </p:nvSpPr>
            <p:spPr>
              <a:xfrm rot="5400000">
                <a:off x="4421315" y="2340894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" name="그룹 19"/>
            <p:cNvGrpSpPr/>
            <p:nvPr/>
          </p:nvGrpSpPr>
          <p:grpSpPr>
            <a:xfrm>
              <a:off x="1466655" y="2190209"/>
              <a:ext cx="2951732" cy="3079161"/>
              <a:chOff x="2686170" y="1744765"/>
              <a:chExt cx="3771658" cy="3934485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15" name="막힌 원호 20"/>
              <p:cNvSpPr/>
              <p:nvPr/>
            </p:nvSpPr>
            <p:spPr>
              <a:xfrm rot="16200000"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이등변 삼각형 21"/>
              <p:cNvSpPr/>
              <p:nvPr/>
            </p:nvSpPr>
            <p:spPr>
              <a:xfrm rot="5400000">
                <a:off x="4369934" y="1937307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" name="이등변 삼각형 22"/>
            <p:cNvSpPr/>
            <p:nvPr/>
          </p:nvSpPr>
          <p:spPr>
            <a:xfrm>
              <a:off x="1322342" y="3372364"/>
              <a:ext cx="726789" cy="425419"/>
            </a:xfrm>
            <a:prstGeom prst="triangl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88601" y="4314260"/>
            <a:ext cx="484316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74739" y="2571750"/>
            <a:ext cx="30670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grpSp>
        <p:nvGrpSpPr>
          <p:cNvPr id="31" name="그룹 67"/>
          <p:cNvGrpSpPr/>
          <p:nvPr/>
        </p:nvGrpSpPr>
        <p:grpSpPr>
          <a:xfrm>
            <a:off x="2439499" y="2108193"/>
            <a:ext cx="1443594" cy="1783158"/>
            <a:chOff x="2937141" y="2416861"/>
            <a:chExt cx="2482546" cy="3066490"/>
          </a:xfrm>
        </p:grpSpPr>
        <p:sp>
          <p:nvSpPr>
            <p:cNvPr id="32" name="TextBox 31"/>
            <p:cNvSpPr txBox="1"/>
            <p:nvPr/>
          </p:nvSpPr>
          <p:spPr>
            <a:xfrm rot="19206196">
              <a:off x="2937141" y="2416861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 rot="3076439">
              <a:off x="2752468" y="3386983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6" name="그룹 76"/>
          <p:cNvGrpSpPr/>
          <p:nvPr/>
        </p:nvGrpSpPr>
        <p:grpSpPr>
          <a:xfrm>
            <a:off x="5440873" y="1963211"/>
            <a:ext cx="1444819" cy="1789892"/>
            <a:chOff x="3785876" y="2239270"/>
            <a:chExt cx="2482546" cy="2988187"/>
          </a:xfrm>
        </p:grpSpPr>
        <p:sp>
          <p:nvSpPr>
            <p:cNvPr id="37" name="TextBox 36"/>
            <p:cNvSpPr txBox="1"/>
            <p:nvPr/>
          </p:nvSpPr>
          <p:spPr>
            <a:xfrm rot="3482511">
              <a:off x="3922598" y="2625448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 rot="19201116">
              <a:off x="3785876" y="3517268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1043607" y="1227877"/>
            <a:ext cx="691276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183</Words>
  <Application>Microsoft Office PowerPoint</Application>
  <PresentationFormat>On-screen Show (16:9)</PresentationFormat>
  <Paragraphs>26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2014-04-09T08:18:31Z</dcterms:modified>
</cp:coreProperties>
</file>