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59"/>
          <p:cNvGrpSpPr/>
          <p:nvPr/>
        </p:nvGrpSpPr>
        <p:grpSpPr>
          <a:xfrm>
            <a:off x="1448059" y="2251154"/>
            <a:ext cx="6364302" cy="3085298"/>
            <a:chOff x="1322342" y="2190209"/>
            <a:chExt cx="6615735" cy="3207188"/>
          </a:xfrm>
        </p:grpSpPr>
        <p:sp>
          <p:nvSpPr>
            <p:cNvPr id="6" name="막힌 원호 12"/>
            <p:cNvSpPr/>
            <p:nvPr/>
          </p:nvSpPr>
          <p:spPr>
            <a:xfrm rot="10800000">
              <a:off x="1466655" y="2317639"/>
              <a:ext cx="2951732" cy="2951731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7" name="그룹 58"/>
            <p:cNvGrpSpPr/>
            <p:nvPr/>
          </p:nvGrpSpPr>
          <p:grpSpPr>
            <a:xfrm>
              <a:off x="2526401" y="4670608"/>
              <a:ext cx="2055124" cy="726789"/>
              <a:chOff x="2526401" y="4670608"/>
              <a:chExt cx="2055124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7" name="직사각형 51"/>
              <p:cNvSpPr/>
              <p:nvPr/>
            </p:nvSpPr>
            <p:spPr>
              <a:xfrm>
                <a:off x="282632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이등변 삼각형 47"/>
              <p:cNvSpPr/>
              <p:nvPr/>
            </p:nvSpPr>
            <p:spPr>
              <a:xfrm rot="16200000" flipH="1">
                <a:off x="237571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그룹 56"/>
            <p:cNvGrpSpPr/>
            <p:nvPr/>
          </p:nvGrpSpPr>
          <p:grpSpPr>
            <a:xfrm>
              <a:off x="4146581" y="4670608"/>
              <a:ext cx="2055124" cy="726789"/>
              <a:chOff x="4146581" y="4670608"/>
              <a:chExt cx="2055124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5" name="직사각형 53"/>
              <p:cNvSpPr/>
              <p:nvPr/>
            </p:nvSpPr>
            <p:spPr>
              <a:xfrm>
                <a:off x="444650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이등변 삼각형 48"/>
              <p:cNvSpPr/>
              <p:nvPr/>
            </p:nvSpPr>
            <p:spPr>
              <a:xfrm rot="16200000" flipH="1">
                <a:off x="399589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그룹 13"/>
            <p:cNvGrpSpPr/>
            <p:nvPr/>
          </p:nvGrpSpPr>
          <p:grpSpPr>
            <a:xfrm>
              <a:off x="4842030" y="2317639"/>
              <a:ext cx="2951732" cy="3079758"/>
              <a:chOff x="2686170" y="1907592"/>
              <a:chExt cx="3771658" cy="3935248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3" name="막힌 원호 14"/>
              <p:cNvSpPr/>
              <p:nvPr/>
            </p:nvSpPr>
            <p:spPr>
              <a:xfrm rot="54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이등변 삼각형 15"/>
              <p:cNvSpPr/>
              <p:nvPr/>
            </p:nvSpPr>
            <p:spPr>
              <a:xfrm rot="16200000">
                <a:off x="3839398" y="51067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" name="그룹 16"/>
            <p:cNvGrpSpPr/>
            <p:nvPr/>
          </p:nvGrpSpPr>
          <p:grpSpPr>
            <a:xfrm>
              <a:off x="4842030" y="2317639"/>
              <a:ext cx="3096047" cy="2951731"/>
              <a:chOff x="2686170" y="1907592"/>
              <a:chExt cx="3956060" cy="3771658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1" name="막힌 원호 17"/>
              <p:cNvSpPr/>
              <p:nvPr/>
            </p:nvSpPr>
            <p:spPr>
              <a:xfrm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이등변 삼각형 18"/>
              <p:cNvSpPr/>
              <p:nvPr/>
            </p:nvSpPr>
            <p:spPr>
              <a:xfrm rot="10800000">
                <a:off x="5713555" y="3789363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그룹 55"/>
            <p:cNvGrpSpPr/>
            <p:nvPr/>
          </p:nvGrpSpPr>
          <p:grpSpPr>
            <a:xfrm>
              <a:off x="4572000" y="2190209"/>
              <a:ext cx="2045599" cy="726789"/>
              <a:chOff x="4572000" y="2190209"/>
              <a:chExt cx="2045599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19" name="직사각형 50"/>
              <p:cNvSpPr/>
              <p:nvPr/>
            </p:nvSpPr>
            <p:spPr>
              <a:xfrm>
                <a:off x="457200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이등변 삼각형 46"/>
              <p:cNvSpPr/>
              <p:nvPr/>
            </p:nvSpPr>
            <p:spPr>
              <a:xfrm rot="5400000">
                <a:off x="604149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그룹 54"/>
            <p:cNvGrpSpPr/>
            <p:nvPr/>
          </p:nvGrpSpPr>
          <p:grpSpPr>
            <a:xfrm>
              <a:off x="2951820" y="2190209"/>
              <a:ext cx="2045599" cy="726789"/>
              <a:chOff x="2951820" y="2190209"/>
              <a:chExt cx="2045599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7" name="직사각형 49"/>
              <p:cNvSpPr/>
              <p:nvPr/>
            </p:nvSpPr>
            <p:spPr>
              <a:xfrm>
                <a:off x="295182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이등변 삼각형 45"/>
              <p:cNvSpPr/>
              <p:nvPr/>
            </p:nvSpPr>
            <p:spPr>
              <a:xfrm rot="5400000">
                <a:off x="442131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그룹 19"/>
            <p:cNvGrpSpPr/>
            <p:nvPr/>
          </p:nvGrpSpPr>
          <p:grpSpPr>
            <a:xfrm>
              <a:off x="1466655" y="2190209"/>
              <a:ext cx="2951732" cy="3079161"/>
              <a:chOff x="2686170" y="1744765"/>
              <a:chExt cx="3771658" cy="3934485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5" name="막힌 원호 20"/>
              <p:cNvSpPr/>
              <p:nvPr/>
            </p:nvSpPr>
            <p:spPr>
              <a:xfrm rot="162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이등변 삼각형 21"/>
              <p:cNvSpPr/>
              <p:nvPr/>
            </p:nvSpPr>
            <p:spPr>
              <a:xfrm rot="5400000">
                <a:off x="4369934" y="19373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이등변 삼각형 22"/>
            <p:cNvSpPr/>
            <p:nvPr/>
          </p:nvSpPr>
          <p:spPr>
            <a:xfrm>
              <a:off x="1322342" y="3372364"/>
              <a:ext cx="726789" cy="425419"/>
            </a:xfrm>
            <a:prstGeom prst="triangl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736850" y="55892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30" name="그룹 64"/>
          <p:cNvGrpSpPr/>
          <p:nvPr/>
        </p:nvGrpSpPr>
        <p:grpSpPr>
          <a:xfrm>
            <a:off x="2796648" y="3249682"/>
            <a:ext cx="3667125" cy="1088242"/>
            <a:chOff x="2738437" y="3293985"/>
            <a:chExt cx="3667125" cy="1088242"/>
          </a:xfrm>
        </p:grpSpPr>
        <p:sp>
          <p:nvSpPr>
            <p:cNvPr id="31" name="TextBox 30"/>
            <p:cNvSpPr txBox="1"/>
            <p:nvPr/>
          </p:nvSpPr>
          <p:spPr>
            <a:xfrm>
              <a:off x="2738437" y="3293985"/>
              <a:ext cx="3667125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 add text add text add text add text add text add text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738437" y="3905173"/>
              <a:ext cx="3667125" cy="4770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 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endPara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그룹 67"/>
          <p:cNvGrpSpPr/>
          <p:nvPr/>
        </p:nvGrpSpPr>
        <p:grpSpPr>
          <a:xfrm>
            <a:off x="1791215" y="2758402"/>
            <a:ext cx="1852428" cy="2288158"/>
            <a:chOff x="2937141" y="2416861"/>
            <a:chExt cx="2482546" cy="3066490"/>
          </a:xfrm>
        </p:grpSpPr>
        <p:sp>
          <p:nvSpPr>
            <p:cNvPr id="34" name="TextBox 33"/>
            <p:cNvSpPr txBox="1"/>
            <p:nvPr/>
          </p:nvSpPr>
          <p:spPr>
            <a:xfrm rot="19206196">
              <a:off x="2937141" y="2416861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3076439">
              <a:off x="2752468" y="3386983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그룹 76"/>
          <p:cNvGrpSpPr/>
          <p:nvPr/>
        </p:nvGrpSpPr>
        <p:grpSpPr>
          <a:xfrm>
            <a:off x="5642595" y="2572360"/>
            <a:ext cx="1854000" cy="2296800"/>
            <a:chOff x="3785876" y="2239270"/>
            <a:chExt cx="2482546" cy="2988187"/>
          </a:xfrm>
        </p:grpSpPr>
        <p:sp>
          <p:nvSpPr>
            <p:cNvPr id="37" name="TextBox 36"/>
            <p:cNvSpPr txBox="1"/>
            <p:nvPr/>
          </p:nvSpPr>
          <p:spPr>
            <a:xfrm rot="3482511">
              <a:off x="3922598" y="262544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9201116">
              <a:off x="3785876" y="351726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1628775"/>
            <a:ext cx="36671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59"/>
          <p:cNvGrpSpPr/>
          <p:nvPr/>
        </p:nvGrpSpPr>
        <p:grpSpPr>
          <a:xfrm>
            <a:off x="1448059" y="2251154"/>
            <a:ext cx="6364302" cy="3085298"/>
            <a:chOff x="1322342" y="2190209"/>
            <a:chExt cx="6615735" cy="3207188"/>
          </a:xfrm>
        </p:grpSpPr>
        <p:sp>
          <p:nvSpPr>
            <p:cNvPr id="7" name="막힌 원호 12"/>
            <p:cNvSpPr/>
            <p:nvPr/>
          </p:nvSpPr>
          <p:spPr>
            <a:xfrm rot="10800000">
              <a:off x="1466655" y="2317639"/>
              <a:ext cx="2951732" cy="2951731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8" name="그룹 58"/>
            <p:cNvGrpSpPr/>
            <p:nvPr/>
          </p:nvGrpSpPr>
          <p:grpSpPr>
            <a:xfrm>
              <a:off x="2526401" y="4670608"/>
              <a:ext cx="2055124" cy="726789"/>
              <a:chOff x="2526401" y="4670608"/>
              <a:chExt cx="2055124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8" name="직사각형 51"/>
              <p:cNvSpPr/>
              <p:nvPr/>
            </p:nvSpPr>
            <p:spPr>
              <a:xfrm>
                <a:off x="282632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이등변 삼각형 47"/>
              <p:cNvSpPr/>
              <p:nvPr/>
            </p:nvSpPr>
            <p:spPr>
              <a:xfrm rot="16200000" flipH="1">
                <a:off x="237571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그룹 56"/>
            <p:cNvGrpSpPr/>
            <p:nvPr/>
          </p:nvGrpSpPr>
          <p:grpSpPr>
            <a:xfrm>
              <a:off x="4146581" y="4670608"/>
              <a:ext cx="2055124" cy="726789"/>
              <a:chOff x="4146581" y="4670608"/>
              <a:chExt cx="2055124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6" name="직사각형 53"/>
              <p:cNvSpPr/>
              <p:nvPr/>
            </p:nvSpPr>
            <p:spPr>
              <a:xfrm>
                <a:off x="4446509" y="4824155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이등변 삼각형 48"/>
              <p:cNvSpPr/>
              <p:nvPr/>
            </p:nvSpPr>
            <p:spPr>
              <a:xfrm rot="16200000" flipH="1">
                <a:off x="3995896" y="4821293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" name="그룹 13"/>
            <p:cNvGrpSpPr/>
            <p:nvPr/>
          </p:nvGrpSpPr>
          <p:grpSpPr>
            <a:xfrm>
              <a:off x="4842030" y="2317639"/>
              <a:ext cx="2951732" cy="3079758"/>
              <a:chOff x="2686170" y="1907592"/>
              <a:chExt cx="3771658" cy="3935248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24" name="막힌 원호 14"/>
              <p:cNvSpPr/>
              <p:nvPr/>
            </p:nvSpPr>
            <p:spPr>
              <a:xfrm rot="54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" name="이등변 삼각형 15"/>
              <p:cNvSpPr/>
              <p:nvPr/>
            </p:nvSpPr>
            <p:spPr>
              <a:xfrm rot="16200000">
                <a:off x="3839398" y="51067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그룹 16"/>
            <p:cNvGrpSpPr/>
            <p:nvPr/>
          </p:nvGrpSpPr>
          <p:grpSpPr>
            <a:xfrm>
              <a:off x="4842030" y="2317639"/>
              <a:ext cx="3096047" cy="2951731"/>
              <a:chOff x="2686170" y="1907592"/>
              <a:chExt cx="3956060" cy="3771658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2" name="막힌 원호 17"/>
              <p:cNvSpPr/>
              <p:nvPr/>
            </p:nvSpPr>
            <p:spPr>
              <a:xfrm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이등변 삼각형 18"/>
              <p:cNvSpPr/>
              <p:nvPr/>
            </p:nvSpPr>
            <p:spPr>
              <a:xfrm rot="10800000">
                <a:off x="5713555" y="3789363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그룹 55"/>
            <p:cNvGrpSpPr/>
            <p:nvPr/>
          </p:nvGrpSpPr>
          <p:grpSpPr>
            <a:xfrm>
              <a:off x="4572000" y="2190209"/>
              <a:ext cx="2045599" cy="726789"/>
              <a:chOff x="4572000" y="2190209"/>
              <a:chExt cx="2045599" cy="726789"/>
            </a:xfr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</p:grpSpPr>
          <p:sp>
            <p:nvSpPr>
              <p:cNvPr id="20" name="직사각형 50"/>
              <p:cNvSpPr/>
              <p:nvPr/>
            </p:nvSpPr>
            <p:spPr>
              <a:xfrm>
                <a:off x="457200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이등변 삼각형 46"/>
              <p:cNvSpPr/>
              <p:nvPr/>
            </p:nvSpPr>
            <p:spPr>
              <a:xfrm rot="5400000">
                <a:off x="604149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그룹 54"/>
            <p:cNvGrpSpPr/>
            <p:nvPr/>
          </p:nvGrpSpPr>
          <p:grpSpPr>
            <a:xfrm>
              <a:off x="2951820" y="2190209"/>
              <a:ext cx="2045599" cy="726789"/>
              <a:chOff x="2951820" y="2190209"/>
              <a:chExt cx="2045599" cy="726789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8" name="직사각형 49"/>
              <p:cNvSpPr/>
              <p:nvPr/>
            </p:nvSpPr>
            <p:spPr>
              <a:xfrm>
                <a:off x="2951820" y="2322861"/>
                <a:ext cx="1755196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이등변 삼각형 45"/>
              <p:cNvSpPr/>
              <p:nvPr/>
            </p:nvSpPr>
            <p:spPr>
              <a:xfrm rot="5400000">
                <a:off x="4421315" y="2340894"/>
                <a:ext cx="726789" cy="425419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" name="그룹 19"/>
            <p:cNvGrpSpPr/>
            <p:nvPr/>
          </p:nvGrpSpPr>
          <p:grpSpPr>
            <a:xfrm>
              <a:off x="1466655" y="2190209"/>
              <a:ext cx="2951732" cy="3079161"/>
              <a:chOff x="2686170" y="1744765"/>
              <a:chExt cx="3771658" cy="3934485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16" name="막힌 원호 20"/>
              <p:cNvSpPr/>
              <p:nvPr/>
            </p:nvSpPr>
            <p:spPr>
              <a:xfrm rot="16200000">
                <a:off x="2686170" y="1907592"/>
                <a:ext cx="3771658" cy="3771658"/>
              </a:xfrm>
              <a:prstGeom prst="blockArc">
                <a:avLst>
                  <a:gd name="adj1" fmla="val 16200218"/>
                  <a:gd name="adj2" fmla="val 0"/>
                  <a:gd name="adj3" fmla="val 15656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7" name="이등변 삼각형 21"/>
              <p:cNvSpPr/>
              <p:nvPr/>
            </p:nvSpPr>
            <p:spPr>
              <a:xfrm rot="5400000">
                <a:off x="4369934" y="1937307"/>
                <a:ext cx="928675" cy="54359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이등변 삼각형 22"/>
            <p:cNvSpPr/>
            <p:nvPr/>
          </p:nvSpPr>
          <p:spPr>
            <a:xfrm>
              <a:off x="1322342" y="3372364"/>
              <a:ext cx="726789" cy="425419"/>
            </a:xfrm>
            <a:prstGeom prst="triangl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736850" y="55892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31" name="그룹 64"/>
          <p:cNvGrpSpPr/>
          <p:nvPr/>
        </p:nvGrpSpPr>
        <p:grpSpPr>
          <a:xfrm>
            <a:off x="2796648" y="3249682"/>
            <a:ext cx="3667125" cy="1088242"/>
            <a:chOff x="2738437" y="3293985"/>
            <a:chExt cx="3667125" cy="1088242"/>
          </a:xfrm>
        </p:grpSpPr>
        <p:sp>
          <p:nvSpPr>
            <p:cNvPr id="32" name="TextBox 31"/>
            <p:cNvSpPr txBox="1"/>
            <p:nvPr/>
          </p:nvSpPr>
          <p:spPr>
            <a:xfrm>
              <a:off x="2738437" y="3293985"/>
              <a:ext cx="3667125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>
                <a:defRPr/>
              </a:pPr>
              <a:r>
                <a:rPr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 add text add text add text add text add text add text add text add text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38437" y="3905173"/>
              <a:ext cx="3667125" cy="4770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>
                <a:defRPr/>
              </a:pPr>
              <a:r>
                <a:rPr lang="en-US" altLang="ko-KR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 add text add text add </a:t>
              </a:r>
              <a:r>
                <a:rPr lang="en-US" altLang="ko-KR" sz="1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endPara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그룹 67"/>
          <p:cNvGrpSpPr/>
          <p:nvPr/>
        </p:nvGrpSpPr>
        <p:grpSpPr>
          <a:xfrm>
            <a:off x="1791215" y="2758402"/>
            <a:ext cx="1852428" cy="2288158"/>
            <a:chOff x="2937141" y="2416861"/>
            <a:chExt cx="2482546" cy="3066490"/>
          </a:xfrm>
        </p:grpSpPr>
        <p:sp>
          <p:nvSpPr>
            <p:cNvPr id="35" name="TextBox 34"/>
            <p:cNvSpPr txBox="1"/>
            <p:nvPr/>
          </p:nvSpPr>
          <p:spPr>
            <a:xfrm rot="19206196">
              <a:off x="2937141" y="2416861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3076439">
              <a:off x="2752468" y="3386983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그룹 76"/>
          <p:cNvGrpSpPr/>
          <p:nvPr/>
        </p:nvGrpSpPr>
        <p:grpSpPr>
          <a:xfrm>
            <a:off x="5642595" y="2572360"/>
            <a:ext cx="1854000" cy="2296800"/>
            <a:chOff x="3785876" y="2239270"/>
            <a:chExt cx="2482546" cy="2988187"/>
          </a:xfrm>
        </p:grpSpPr>
        <p:sp>
          <p:nvSpPr>
            <p:cNvPr id="39" name="TextBox 38"/>
            <p:cNvSpPr txBox="1"/>
            <p:nvPr/>
          </p:nvSpPr>
          <p:spPr>
            <a:xfrm rot="3482511">
              <a:off x="3922598" y="262544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 rot="19201116">
              <a:off x="3785876" y="3517268"/>
              <a:ext cx="2482546" cy="171018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altLang="ko-KR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1628775"/>
            <a:ext cx="36671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210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2014-04-09T08:15:52Z</dcterms:modified>
</cp:coreProperties>
</file>