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2409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72408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5" y="444395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200151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2014-04-14T05:26:35Z</dcterms:modified>
</cp:coreProperties>
</file>