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39952" y="1887215"/>
            <a:ext cx="45365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139952" y="735087"/>
            <a:ext cx="45365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6156647"/>
            <a:ext cx="1296144" cy="276999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16778"/>
            <a:ext cx="7668344" cy="1052736"/>
          </a:xfrm>
        </p:spPr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1720" y="1340768"/>
            <a:ext cx="6635080" cy="4525963"/>
          </a:xfrm>
        </p:spPr>
        <p:txBody>
          <a:bodyPr>
            <a:normAutofit fontScale="92500"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2014-04-01T16:35:38Z</dcterms:created>
  <dcterms:modified xsi:type="dcterms:W3CDTF">2014-04-14T05:24:02Z</dcterms:modified>
</cp:coreProperties>
</file>