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04255" y="683030"/>
            <a:ext cx="7188174" cy="409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오각형 4"/>
          <p:cNvSpPr/>
          <p:nvPr/>
        </p:nvSpPr>
        <p:spPr>
          <a:xfrm>
            <a:off x="7042106" y="2689312"/>
            <a:ext cx="1058286" cy="587186"/>
          </a:xfrm>
          <a:prstGeom prst="homePlate">
            <a:avLst/>
          </a:prstGeom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35453" y="2838460"/>
            <a:ext cx="668142" cy="309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6175141" y="2689312"/>
            <a:ext cx="828546" cy="587186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68488" y="2838460"/>
            <a:ext cx="668142" cy="309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308178" y="2689312"/>
            <a:ext cx="828546" cy="587186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01525" y="2838460"/>
            <a:ext cx="668142" cy="309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441216" y="2689312"/>
            <a:ext cx="828546" cy="587186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34563" y="2838460"/>
            <a:ext cx="668142" cy="309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2012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574253" y="2689312"/>
            <a:ext cx="828546" cy="587186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67600" y="2838460"/>
            <a:ext cx="668142" cy="309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2011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707291" y="2689312"/>
            <a:ext cx="828546" cy="587186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00638" y="2838460"/>
            <a:ext cx="668142" cy="309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2010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973366" y="2689312"/>
            <a:ext cx="828546" cy="587186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6713" y="2838460"/>
            <a:ext cx="668142" cy="309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2008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840328" y="2689312"/>
            <a:ext cx="828546" cy="587186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33675" y="2838460"/>
            <a:ext cx="668142" cy="309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2009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그룹 49"/>
          <p:cNvGrpSpPr>
            <a:grpSpLocks/>
          </p:cNvGrpSpPr>
          <p:nvPr/>
        </p:nvGrpSpPr>
        <p:grpSpPr bwMode="auto">
          <a:xfrm>
            <a:off x="836688" y="1491630"/>
            <a:ext cx="1117624" cy="684307"/>
            <a:chOff x="1411092" y="1711906"/>
            <a:chExt cx="1259339" cy="772394"/>
          </a:xfrm>
        </p:grpSpPr>
        <p:sp>
          <p:nvSpPr>
            <p:cNvPr id="22" name="TextBox 6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339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 bwMode="auto">
            <a:xfrm>
              <a:off x="1457114" y="1975787"/>
              <a:ext cx="1213317" cy="5085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24" name="그룹 49"/>
          <p:cNvGrpSpPr>
            <a:grpSpLocks/>
          </p:cNvGrpSpPr>
          <p:nvPr/>
        </p:nvGrpSpPr>
        <p:grpSpPr bwMode="auto">
          <a:xfrm>
            <a:off x="2551460" y="1491630"/>
            <a:ext cx="1117624" cy="684307"/>
            <a:chOff x="1411092" y="1711906"/>
            <a:chExt cx="1259339" cy="772394"/>
          </a:xfrm>
        </p:grpSpPr>
        <p:sp>
          <p:nvSpPr>
            <p:cNvPr id="25" name="TextBox 6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339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1457114" y="1975787"/>
              <a:ext cx="1213317" cy="5085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27" name="그룹 49"/>
          <p:cNvGrpSpPr>
            <a:grpSpLocks/>
          </p:cNvGrpSpPr>
          <p:nvPr/>
        </p:nvGrpSpPr>
        <p:grpSpPr bwMode="auto">
          <a:xfrm>
            <a:off x="4266233" y="1491630"/>
            <a:ext cx="1117624" cy="684307"/>
            <a:chOff x="1411092" y="1711906"/>
            <a:chExt cx="1259339" cy="772394"/>
          </a:xfrm>
        </p:grpSpPr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339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 bwMode="auto">
            <a:xfrm>
              <a:off x="1457114" y="1975787"/>
              <a:ext cx="1213317" cy="5085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30" name="그룹 49"/>
          <p:cNvGrpSpPr>
            <a:grpSpLocks/>
          </p:cNvGrpSpPr>
          <p:nvPr/>
        </p:nvGrpSpPr>
        <p:grpSpPr bwMode="auto">
          <a:xfrm>
            <a:off x="5981006" y="1491630"/>
            <a:ext cx="1117624" cy="684307"/>
            <a:chOff x="1411092" y="1711906"/>
            <a:chExt cx="1259339" cy="772394"/>
          </a:xfrm>
        </p:grpSpPr>
        <p:sp>
          <p:nvSpPr>
            <p:cNvPr id="31" name="TextBox 30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339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 bwMode="auto">
            <a:xfrm>
              <a:off x="1457114" y="1975787"/>
              <a:ext cx="1213317" cy="5085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33" name="그룹 49"/>
          <p:cNvGrpSpPr>
            <a:grpSpLocks/>
          </p:cNvGrpSpPr>
          <p:nvPr/>
        </p:nvGrpSpPr>
        <p:grpSpPr bwMode="auto">
          <a:xfrm>
            <a:off x="1686208" y="3772973"/>
            <a:ext cx="1117624" cy="684307"/>
            <a:chOff x="1411092" y="1711906"/>
            <a:chExt cx="1259339" cy="772394"/>
          </a:xfrm>
        </p:grpSpPr>
        <p:sp>
          <p:nvSpPr>
            <p:cNvPr id="36" name="TextBox 6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339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 bwMode="auto">
            <a:xfrm>
              <a:off x="1457114" y="1975787"/>
              <a:ext cx="1213317" cy="5085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38" name="그룹 49"/>
          <p:cNvGrpSpPr>
            <a:grpSpLocks/>
          </p:cNvGrpSpPr>
          <p:nvPr/>
        </p:nvGrpSpPr>
        <p:grpSpPr bwMode="auto">
          <a:xfrm>
            <a:off x="3412357" y="3772973"/>
            <a:ext cx="1117624" cy="684307"/>
            <a:chOff x="1411092" y="1711906"/>
            <a:chExt cx="1259339" cy="772394"/>
          </a:xfrm>
        </p:grpSpPr>
        <p:sp>
          <p:nvSpPr>
            <p:cNvPr id="39" name="TextBox 6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339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 bwMode="auto">
            <a:xfrm>
              <a:off x="1457114" y="1975787"/>
              <a:ext cx="1213317" cy="5085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41" name="그룹 49"/>
          <p:cNvGrpSpPr>
            <a:grpSpLocks/>
          </p:cNvGrpSpPr>
          <p:nvPr/>
        </p:nvGrpSpPr>
        <p:grpSpPr bwMode="auto">
          <a:xfrm>
            <a:off x="5138507" y="3772973"/>
            <a:ext cx="1117624" cy="684307"/>
            <a:chOff x="1411092" y="1711906"/>
            <a:chExt cx="1259339" cy="772394"/>
          </a:xfrm>
        </p:grpSpPr>
        <p:sp>
          <p:nvSpPr>
            <p:cNvPr id="42" name="TextBox 41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339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 bwMode="auto">
            <a:xfrm>
              <a:off x="1457114" y="1975787"/>
              <a:ext cx="1213317" cy="5085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44" name="그룹 49"/>
          <p:cNvGrpSpPr>
            <a:grpSpLocks/>
          </p:cNvGrpSpPr>
          <p:nvPr/>
        </p:nvGrpSpPr>
        <p:grpSpPr bwMode="auto">
          <a:xfrm>
            <a:off x="6864655" y="3772973"/>
            <a:ext cx="1117624" cy="684307"/>
            <a:chOff x="1411092" y="1711906"/>
            <a:chExt cx="1259339" cy="772394"/>
          </a:xfrm>
        </p:grpSpPr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339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 bwMode="auto">
            <a:xfrm>
              <a:off x="1457114" y="1975787"/>
              <a:ext cx="1213317" cy="5085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sp>
        <p:nvSpPr>
          <p:cNvPr id="47" name="이등변 삼각형 47"/>
          <p:cNvSpPr/>
          <p:nvPr/>
        </p:nvSpPr>
        <p:spPr>
          <a:xfrm rot="10800000">
            <a:off x="1224044" y="2255789"/>
            <a:ext cx="342912" cy="295614"/>
          </a:xfrm>
          <a:prstGeom prst="triangle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이등변 삼각형 48"/>
          <p:cNvSpPr/>
          <p:nvPr/>
        </p:nvSpPr>
        <p:spPr>
          <a:xfrm rot="10800000">
            <a:off x="2938817" y="2255789"/>
            <a:ext cx="342912" cy="295614"/>
          </a:xfrm>
          <a:prstGeom prst="triangle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이등변 삼각형 49"/>
          <p:cNvSpPr/>
          <p:nvPr/>
        </p:nvSpPr>
        <p:spPr>
          <a:xfrm rot="10800000">
            <a:off x="4653589" y="2255789"/>
            <a:ext cx="342912" cy="295614"/>
          </a:xfrm>
          <a:prstGeom prst="triangle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이등변 삼각형 50"/>
          <p:cNvSpPr/>
          <p:nvPr/>
        </p:nvSpPr>
        <p:spPr>
          <a:xfrm rot="10800000">
            <a:off x="6368362" y="2255789"/>
            <a:ext cx="342912" cy="295614"/>
          </a:xfrm>
          <a:prstGeom prst="triangle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이등변 삼각형 51"/>
          <p:cNvSpPr/>
          <p:nvPr/>
        </p:nvSpPr>
        <p:spPr>
          <a:xfrm>
            <a:off x="2067984" y="3438990"/>
            <a:ext cx="342912" cy="295614"/>
          </a:xfrm>
          <a:prstGeom prst="triangle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이등변 삼각형 53"/>
          <p:cNvSpPr/>
          <p:nvPr/>
        </p:nvSpPr>
        <p:spPr>
          <a:xfrm>
            <a:off x="3782756" y="3438990"/>
            <a:ext cx="342912" cy="295614"/>
          </a:xfrm>
          <a:prstGeom prst="triangle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이등변 삼각형 54"/>
          <p:cNvSpPr/>
          <p:nvPr/>
        </p:nvSpPr>
        <p:spPr>
          <a:xfrm>
            <a:off x="5497529" y="3438990"/>
            <a:ext cx="342912" cy="295614"/>
          </a:xfrm>
          <a:prstGeom prst="triangle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이등변 삼각형 55"/>
          <p:cNvSpPr/>
          <p:nvPr/>
        </p:nvSpPr>
        <p:spPr>
          <a:xfrm>
            <a:off x="7212302" y="3438990"/>
            <a:ext cx="342912" cy="295614"/>
          </a:xfrm>
          <a:prstGeom prst="triangle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04255" y="683030"/>
            <a:ext cx="71881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오각형 4"/>
          <p:cNvSpPr/>
          <p:nvPr/>
        </p:nvSpPr>
        <p:spPr>
          <a:xfrm>
            <a:off x="7042106" y="2689312"/>
            <a:ext cx="1058286" cy="587186"/>
          </a:xfrm>
          <a:prstGeom prst="homePlate">
            <a:avLst/>
          </a:prstGeom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35453" y="2837326"/>
            <a:ext cx="668142" cy="309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6175141" y="2689312"/>
            <a:ext cx="828546" cy="587186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68488" y="2837326"/>
            <a:ext cx="668142" cy="309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2014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308178" y="2689312"/>
            <a:ext cx="828546" cy="587186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01525" y="2837326"/>
            <a:ext cx="668142" cy="309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2013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4441216" y="2689312"/>
            <a:ext cx="828546" cy="587186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34563" y="2837326"/>
            <a:ext cx="668142" cy="309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2012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574253" y="2689312"/>
            <a:ext cx="828546" cy="587186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67600" y="2837326"/>
            <a:ext cx="668142" cy="309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2011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707291" y="2689312"/>
            <a:ext cx="828546" cy="587186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00638" y="2837326"/>
            <a:ext cx="668142" cy="309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2010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973366" y="2689312"/>
            <a:ext cx="828546" cy="587186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6713" y="2837326"/>
            <a:ext cx="668142" cy="309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2008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840328" y="2689312"/>
            <a:ext cx="828546" cy="587186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33675" y="2837326"/>
            <a:ext cx="668142" cy="309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2009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그룹 49"/>
          <p:cNvGrpSpPr>
            <a:grpSpLocks/>
          </p:cNvGrpSpPr>
          <p:nvPr/>
        </p:nvGrpSpPr>
        <p:grpSpPr bwMode="auto">
          <a:xfrm>
            <a:off x="836688" y="1491631"/>
            <a:ext cx="1117624" cy="741618"/>
            <a:chOff x="1411092" y="1711906"/>
            <a:chExt cx="1259339" cy="837082"/>
          </a:xfrm>
        </p:grpSpPr>
        <p:sp>
          <p:nvSpPr>
            <p:cNvPr id="22" name="TextBox 6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382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6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6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 bwMode="auto">
            <a:xfrm>
              <a:off x="1457114" y="1975787"/>
              <a:ext cx="1213317" cy="5732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24" name="그룹 49"/>
          <p:cNvGrpSpPr>
            <a:grpSpLocks/>
          </p:cNvGrpSpPr>
          <p:nvPr/>
        </p:nvGrpSpPr>
        <p:grpSpPr bwMode="auto">
          <a:xfrm>
            <a:off x="2551460" y="1491631"/>
            <a:ext cx="1117624" cy="741618"/>
            <a:chOff x="1411092" y="1711906"/>
            <a:chExt cx="1259339" cy="837082"/>
          </a:xfrm>
        </p:grpSpPr>
        <p:sp>
          <p:nvSpPr>
            <p:cNvPr id="25" name="TextBox 6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382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6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6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 bwMode="auto">
            <a:xfrm>
              <a:off x="1457114" y="1975787"/>
              <a:ext cx="1213317" cy="5732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27" name="그룹 49"/>
          <p:cNvGrpSpPr>
            <a:grpSpLocks/>
          </p:cNvGrpSpPr>
          <p:nvPr/>
        </p:nvGrpSpPr>
        <p:grpSpPr bwMode="auto">
          <a:xfrm>
            <a:off x="4266233" y="1491631"/>
            <a:ext cx="1117624" cy="741618"/>
            <a:chOff x="1411092" y="1711906"/>
            <a:chExt cx="1259339" cy="837082"/>
          </a:xfrm>
        </p:grpSpPr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382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6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6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 bwMode="auto">
            <a:xfrm>
              <a:off x="1457114" y="1975787"/>
              <a:ext cx="1213317" cy="5732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30" name="그룹 49"/>
          <p:cNvGrpSpPr>
            <a:grpSpLocks/>
          </p:cNvGrpSpPr>
          <p:nvPr/>
        </p:nvGrpSpPr>
        <p:grpSpPr bwMode="auto">
          <a:xfrm>
            <a:off x="5981006" y="1491631"/>
            <a:ext cx="1117624" cy="741618"/>
            <a:chOff x="1411092" y="1711906"/>
            <a:chExt cx="1259339" cy="837082"/>
          </a:xfrm>
        </p:grpSpPr>
        <p:sp>
          <p:nvSpPr>
            <p:cNvPr id="31" name="TextBox 30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382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6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6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 bwMode="auto">
            <a:xfrm>
              <a:off x="1457114" y="1975787"/>
              <a:ext cx="1213317" cy="5732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33" name="그룹 49"/>
          <p:cNvGrpSpPr>
            <a:grpSpLocks/>
          </p:cNvGrpSpPr>
          <p:nvPr/>
        </p:nvGrpSpPr>
        <p:grpSpPr bwMode="auto">
          <a:xfrm>
            <a:off x="1686208" y="3772974"/>
            <a:ext cx="1117624" cy="741618"/>
            <a:chOff x="1411092" y="1711906"/>
            <a:chExt cx="1259339" cy="837082"/>
          </a:xfrm>
        </p:grpSpPr>
        <p:sp>
          <p:nvSpPr>
            <p:cNvPr id="36" name="TextBox 6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382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6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6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 bwMode="auto">
            <a:xfrm>
              <a:off x="1457114" y="1975787"/>
              <a:ext cx="1213317" cy="5732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38" name="그룹 49"/>
          <p:cNvGrpSpPr>
            <a:grpSpLocks/>
          </p:cNvGrpSpPr>
          <p:nvPr/>
        </p:nvGrpSpPr>
        <p:grpSpPr bwMode="auto">
          <a:xfrm>
            <a:off x="3412357" y="3772974"/>
            <a:ext cx="1117624" cy="741618"/>
            <a:chOff x="1411092" y="1711906"/>
            <a:chExt cx="1259339" cy="837082"/>
          </a:xfrm>
        </p:grpSpPr>
        <p:sp>
          <p:nvSpPr>
            <p:cNvPr id="39" name="TextBox 62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382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6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6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 bwMode="auto">
            <a:xfrm>
              <a:off x="1457114" y="1975787"/>
              <a:ext cx="1213317" cy="5732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41" name="그룹 49"/>
          <p:cNvGrpSpPr>
            <a:grpSpLocks/>
          </p:cNvGrpSpPr>
          <p:nvPr/>
        </p:nvGrpSpPr>
        <p:grpSpPr bwMode="auto">
          <a:xfrm>
            <a:off x="5138507" y="3772974"/>
            <a:ext cx="1117624" cy="741618"/>
            <a:chOff x="1411092" y="1711906"/>
            <a:chExt cx="1259339" cy="837082"/>
          </a:xfrm>
        </p:grpSpPr>
        <p:sp>
          <p:nvSpPr>
            <p:cNvPr id="42" name="TextBox 41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382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6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6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 bwMode="auto">
            <a:xfrm>
              <a:off x="1457114" y="1975787"/>
              <a:ext cx="1213317" cy="5732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grpSp>
        <p:nvGrpSpPr>
          <p:cNvPr id="44" name="그룹 49"/>
          <p:cNvGrpSpPr>
            <a:grpSpLocks/>
          </p:cNvGrpSpPr>
          <p:nvPr/>
        </p:nvGrpSpPr>
        <p:grpSpPr bwMode="auto">
          <a:xfrm>
            <a:off x="6864655" y="3772974"/>
            <a:ext cx="1117624" cy="741618"/>
            <a:chOff x="1411092" y="1711906"/>
            <a:chExt cx="1259339" cy="837082"/>
          </a:xfrm>
        </p:grpSpPr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1411092" y="1711906"/>
              <a:ext cx="1214350" cy="382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sz="1600" dirty="0" smtClean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</a:t>
              </a:r>
              <a:endParaRPr kumimoji="0" lang="en-US" altLang="ko-KR" sz="16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 bwMode="auto">
            <a:xfrm>
              <a:off x="1457114" y="1975787"/>
              <a:ext cx="1213317" cy="57320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  <a:endParaRPr kumimoji="0" lang="en-US" altLang="ko-K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add text </a:t>
              </a:r>
              <a:r>
                <a:rPr kumimoji="0" lang="en-US" altLang="ko-KR" sz="90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</a:t>
              </a: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here</a:t>
              </a:r>
            </a:p>
          </p:txBody>
        </p:sp>
      </p:grpSp>
      <p:sp>
        <p:nvSpPr>
          <p:cNvPr id="47" name="이등변 삼각형 47"/>
          <p:cNvSpPr/>
          <p:nvPr/>
        </p:nvSpPr>
        <p:spPr>
          <a:xfrm rot="10800000">
            <a:off x="1224044" y="2255789"/>
            <a:ext cx="342912" cy="295614"/>
          </a:xfrm>
          <a:prstGeom prst="triangl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이등변 삼각형 48"/>
          <p:cNvSpPr/>
          <p:nvPr/>
        </p:nvSpPr>
        <p:spPr>
          <a:xfrm rot="10800000">
            <a:off x="2938817" y="2255789"/>
            <a:ext cx="342912" cy="295614"/>
          </a:xfrm>
          <a:prstGeom prst="triangl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이등변 삼각형 49"/>
          <p:cNvSpPr/>
          <p:nvPr/>
        </p:nvSpPr>
        <p:spPr>
          <a:xfrm rot="10800000">
            <a:off x="4653589" y="2255789"/>
            <a:ext cx="342912" cy="295614"/>
          </a:xfrm>
          <a:prstGeom prst="triangl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이등변 삼각형 50"/>
          <p:cNvSpPr/>
          <p:nvPr/>
        </p:nvSpPr>
        <p:spPr>
          <a:xfrm rot="10800000">
            <a:off x="6368362" y="2255789"/>
            <a:ext cx="342912" cy="295614"/>
          </a:xfrm>
          <a:prstGeom prst="triangl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이등변 삼각형 51"/>
          <p:cNvSpPr/>
          <p:nvPr/>
        </p:nvSpPr>
        <p:spPr>
          <a:xfrm>
            <a:off x="2067984" y="3438990"/>
            <a:ext cx="342912" cy="295614"/>
          </a:xfrm>
          <a:prstGeom prst="triangl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이등변 삼각형 53"/>
          <p:cNvSpPr/>
          <p:nvPr/>
        </p:nvSpPr>
        <p:spPr>
          <a:xfrm>
            <a:off x="3782756" y="3438990"/>
            <a:ext cx="342912" cy="295614"/>
          </a:xfrm>
          <a:prstGeom prst="triangl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이등변 삼각형 54"/>
          <p:cNvSpPr/>
          <p:nvPr/>
        </p:nvSpPr>
        <p:spPr>
          <a:xfrm>
            <a:off x="5497529" y="3438990"/>
            <a:ext cx="342912" cy="295614"/>
          </a:xfrm>
          <a:prstGeom prst="triangl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이등변 삼각형 55"/>
          <p:cNvSpPr/>
          <p:nvPr/>
        </p:nvSpPr>
        <p:spPr>
          <a:xfrm>
            <a:off x="7212302" y="3438990"/>
            <a:ext cx="342912" cy="295614"/>
          </a:xfrm>
          <a:prstGeom prst="triangl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263</Words>
  <Application>Microsoft Office PowerPoint</Application>
  <PresentationFormat>On-screen Show (16:9)</PresentationFormat>
  <Paragraphs>86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26</cp:revision>
  <dcterms:created xsi:type="dcterms:W3CDTF">2014-02-28T09:23:05Z</dcterms:created>
  <dcterms:modified xsi:type="dcterms:W3CDTF">2014-04-03T00:38:40Z</dcterms:modified>
</cp:coreProperties>
</file>