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04255" y="683030"/>
            <a:ext cx="7188174" cy="409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오각형 4"/>
          <p:cNvSpPr/>
          <p:nvPr/>
        </p:nvSpPr>
        <p:spPr>
          <a:xfrm>
            <a:off x="7042106" y="2689312"/>
            <a:ext cx="1058286" cy="587186"/>
          </a:xfrm>
          <a:prstGeom prst="homePlat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35453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175141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68488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308178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01525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441216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34563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574253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67600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707291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00638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973366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6713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840328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33675" y="2838460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836688" y="1491630"/>
            <a:ext cx="1117624" cy="684307"/>
            <a:chOff x="1411092" y="1711906"/>
            <a:chExt cx="1259339" cy="772394"/>
          </a:xfrm>
        </p:grpSpPr>
        <p:sp>
          <p:nvSpPr>
            <p:cNvPr id="2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4" name="그룹 49"/>
          <p:cNvGrpSpPr>
            <a:grpSpLocks/>
          </p:cNvGrpSpPr>
          <p:nvPr/>
        </p:nvGrpSpPr>
        <p:grpSpPr bwMode="auto">
          <a:xfrm>
            <a:off x="2551460" y="1491630"/>
            <a:ext cx="1117624" cy="684307"/>
            <a:chOff x="1411092" y="1711906"/>
            <a:chExt cx="1259339" cy="772394"/>
          </a:xfrm>
        </p:grpSpPr>
        <p:sp>
          <p:nvSpPr>
            <p:cNvPr id="2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4266233" y="1491630"/>
            <a:ext cx="1117624" cy="684307"/>
            <a:chOff x="1411092" y="1711906"/>
            <a:chExt cx="1259339" cy="772394"/>
          </a:xfrm>
        </p:grpSpPr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0" name="그룹 49"/>
          <p:cNvGrpSpPr>
            <a:grpSpLocks/>
          </p:cNvGrpSpPr>
          <p:nvPr/>
        </p:nvGrpSpPr>
        <p:grpSpPr bwMode="auto">
          <a:xfrm>
            <a:off x="5981006" y="1491630"/>
            <a:ext cx="1117624" cy="684307"/>
            <a:chOff x="1411092" y="1711906"/>
            <a:chExt cx="1259339" cy="772394"/>
          </a:xfrm>
        </p:grpSpPr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3" name="그룹 49"/>
          <p:cNvGrpSpPr>
            <a:grpSpLocks/>
          </p:cNvGrpSpPr>
          <p:nvPr/>
        </p:nvGrpSpPr>
        <p:grpSpPr bwMode="auto">
          <a:xfrm>
            <a:off x="1686208" y="3772973"/>
            <a:ext cx="1117624" cy="684307"/>
            <a:chOff x="1411092" y="1711906"/>
            <a:chExt cx="1259339" cy="772394"/>
          </a:xfrm>
        </p:grpSpPr>
        <p:sp>
          <p:nvSpPr>
            <p:cNvPr id="3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8" name="그룹 49"/>
          <p:cNvGrpSpPr>
            <a:grpSpLocks/>
          </p:cNvGrpSpPr>
          <p:nvPr/>
        </p:nvGrpSpPr>
        <p:grpSpPr bwMode="auto">
          <a:xfrm>
            <a:off x="3412357" y="3772973"/>
            <a:ext cx="1117624" cy="684307"/>
            <a:chOff x="1411092" y="1711906"/>
            <a:chExt cx="1259339" cy="772394"/>
          </a:xfrm>
        </p:grpSpPr>
        <p:sp>
          <p:nvSpPr>
            <p:cNvPr id="3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1" name="그룹 49"/>
          <p:cNvGrpSpPr>
            <a:grpSpLocks/>
          </p:cNvGrpSpPr>
          <p:nvPr/>
        </p:nvGrpSpPr>
        <p:grpSpPr bwMode="auto">
          <a:xfrm>
            <a:off x="5138507" y="3772973"/>
            <a:ext cx="1117624" cy="684307"/>
            <a:chOff x="1411092" y="1711906"/>
            <a:chExt cx="1259339" cy="772394"/>
          </a:xfrm>
        </p:grpSpPr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4" name="그룹 49"/>
          <p:cNvGrpSpPr>
            <a:grpSpLocks/>
          </p:cNvGrpSpPr>
          <p:nvPr/>
        </p:nvGrpSpPr>
        <p:grpSpPr bwMode="auto">
          <a:xfrm>
            <a:off x="6864655" y="3772973"/>
            <a:ext cx="1117624" cy="684307"/>
            <a:chOff x="1411092" y="1711906"/>
            <a:chExt cx="1259339" cy="772394"/>
          </a:xfrm>
        </p:grpSpPr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47" name="이등변 삼각형 47"/>
          <p:cNvSpPr/>
          <p:nvPr/>
        </p:nvSpPr>
        <p:spPr>
          <a:xfrm rot="10800000">
            <a:off x="1224044" y="2255789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이등변 삼각형 48"/>
          <p:cNvSpPr/>
          <p:nvPr/>
        </p:nvSpPr>
        <p:spPr>
          <a:xfrm rot="10800000">
            <a:off x="2938817" y="2255789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이등변 삼각형 49"/>
          <p:cNvSpPr/>
          <p:nvPr/>
        </p:nvSpPr>
        <p:spPr>
          <a:xfrm rot="10800000">
            <a:off x="4653589" y="2255789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이등변 삼각형 50"/>
          <p:cNvSpPr/>
          <p:nvPr/>
        </p:nvSpPr>
        <p:spPr>
          <a:xfrm rot="10800000">
            <a:off x="6368362" y="2255789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이등변 삼각형 51"/>
          <p:cNvSpPr/>
          <p:nvPr/>
        </p:nvSpPr>
        <p:spPr>
          <a:xfrm>
            <a:off x="2067984" y="3438990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이등변 삼각형 53"/>
          <p:cNvSpPr/>
          <p:nvPr/>
        </p:nvSpPr>
        <p:spPr>
          <a:xfrm>
            <a:off x="3782756" y="3438990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이등변 삼각형 54"/>
          <p:cNvSpPr/>
          <p:nvPr/>
        </p:nvSpPr>
        <p:spPr>
          <a:xfrm>
            <a:off x="5497529" y="3438990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이등변 삼각형 55"/>
          <p:cNvSpPr/>
          <p:nvPr/>
        </p:nvSpPr>
        <p:spPr>
          <a:xfrm>
            <a:off x="7212302" y="3438990"/>
            <a:ext cx="342912" cy="295614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04255" y="683030"/>
            <a:ext cx="71881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오각형 4"/>
          <p:cNvSpPr/>
          <p:nvPr/>
        </p:nvSpPr>
        <p:spPr>
          <a:xfrm>
            <a:off x="7042106" y="2689312"/>
            <a:ext cx="1058286" cy="587186"/>
          </a:xfrm>
          <a:prstGeom prst="homePlat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35453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175141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68488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308178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01525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441216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34563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574253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67600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707291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00638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973366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6713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840328" y="2689312"/>
            <a:ext cx="828546" cy="58718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33675" y="2837326"/>
            <a:ext cx="668142" cy="30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836688" y="1491631"/>
            <a:ext cx="1117624" cy="741618"/>
            <a:chOff x="1411092" y="1711906"/>
            <a:chExt cx="1259339" cy="837082"/>
          </a:xfrm>
        </p:grpSpPr>
        <p:sp>
          <p:nvSpPr>
            <p:cNvPr id="2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4" name="그룹 49"/>
          <p:cNvGrpSpPr>
            <a:grpSpLocks/>
          </p:cNvGrpSpPr>
          <p:nvPr/>
        </p:nvGrpSpPr>
        <p:grpSpPr bwMode="auto">
          <a:xfrm>
            <a:off x="2551460" y="1491631"/>
            <a:ext cx="1117624" cy="741618"/>
            <a:chOff x="1411092" y="1711906"/>
            <a:chExt cx="1259339" cy="837082"/>
          </a:xfrm>
        </p:grpSpPr>
        <p:sp>
          <p:nvSpPr>
            <p:cNvPr id="2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4266233" y="1491631"/>
            <a:ext cx="1117624" cy="741618"/>
            <a:chOff x="1411092" y="1711906"/>
            <a:chExt cx="1259339" cy="837082"/>
          </a:xfrm>
        </p:grpSpPr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0" name="그룹 49"/>
          <p:cNvGrpSpPr>
            <a:grpSpLocks/>
          </p:cNvGrpSpPr>
          <p:nvPr/>
        </p:nvGrpSpPr>
        <p:grpSpPr bwMode="auto">
          <a:xfrm>
            <a:off x="5981006" y="1491631"/>
            <a:ext cx="1117624" cy="741618"/>
            <a:chOff x="1411092" y="1711906"/>
            <a:chExt cx="1259339" cy="837082"/>
          </a:xfrm>
        </p:grpSpPr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3" name="그룹 49"/>
          <p:cNvGrpSpPr>
            <a:grpSpLocks/>
          </p:cNvGrpSpPr>
          <p:nvPr/>
        </p:nvGrpSpPr>
        <p:grpSpPr bwMode="auto">
          <a:xfrm>
            <a:off x="1686208" y="3772974"/>
            <a:ext cx="1117624" cy="741618"/>
            <a:chOff x="1411092" y="1711906"/>
            <a:chExt cx="1259339" cy="837082"/>
          </a:xfrm>
        </p:grpSpPr>
        <p:sp>
          <p:nvSpPr>
            <p:cNvPr id="3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8" name="그룹 49"/>
          <p:cNvGrpSpPr>
            <a:grpSpLocks/>
          </p:cNvGrpSpPr>
          <p:nvPr/>
        </p:nvGrpSpPr>
        <p:grpSpPr bwMode="auto">
          <a:xfrm>
            <a:off x="3412357" y="3772974"/>
            <a:ext cx="1117624" cy="741618"/>
            <a:chOff x="1411092" y="1711906"/>
            <a:chExt cx="1259339" cy="837082"/>
          </a:xfrm>
        </p:grpSpPr>
        <p:sp>
          <p:nvSpPr>
            <p:cNvPr id="3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1" name="그룹 49"/>
          <p:cNvGrpSpPr>
            <a:grpSpLocks/>
          </p:cNvGrpSpPr>
          <p:nvPr/>
        </p:nvGrpSpPr>
        <p:grpSpPr bwMode="auto">
          <a:xfrm>
            <a:off x="5138507" y="3772974"/>
            <a:ext cx="1117624" cy="741618"/>
            <a:chOff x="1411092" y="1711906"/>
            <a:chExt cx="1259339" cy="837082"/>
          </a:xfrm>
        </p:grpSpPr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4" name="그룹 49"/>
          <p:cNvGrpSpPr>
            <a:grpSpLocks/>
          </p:cNvGrpSpPr>
          <p:nvPr/>
        </p:nvGrpSpPr>
        <p:grpSpPr bwMode="auto">
          <a:xfrm>
            <a:off x="6864655" y="3772974"/>
            <a:ext cx="1117624" cy="741618"/>
            <a:chOff x="1411092" y="1711906"/>
            <a:chExt cx="1259339" cy="837082"/>
          </a:xfrm>
        </p:grpSpPr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2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1457114" y="1975787"/>
              <a:ext cx="1213317" cy="5732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47" name="이등변 삼각형 47"/>
          <p:cNvSpPr/>
          <p:nvPr/>
        </p:nvSpPr>
        <p:spPr>
          <a:xfrm rot="10800000">
            <a:off x="1224044" y="2255789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이등변 삼각형 48"/>
          <p:cNvSpPr/>
          <p:nvPr/>
        </p:nvSpPr>
        <p:spPr>
          <a:xfrm rot="10800000">
            <a:off x="2938817" y="2255789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이등변 삼각형 49"/>
          <p:cNvSpPr/>
          <p:nvPr/>
        </p:nvSpPr>
        <p:spPr>
          <a:xfrm rot="10800000">
            <a:off x="4653589" y="2255789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이등변 삼각형 50"/>
          <p:cNvSpPr/>
          <p:nvPr/>
        </p:nvSpPr>
        <p:spPr>
          <a:xfrm rot="10800000">
            <a:off x="6368362" y="2255789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이등변 삼각형 51"/>
          <p:cNvSpPr/>
          <p:nvPr/>
        </p:nvSpPr>
        <p:spPr>
          <a:xfrm>
            <a:off x="2067984" y="3438990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이등변 삼각형 53"/>
          <p:cNvSpPr/>
          <p:nvPr/>
        </p:nvSpPr>
        <p:spPr>
          <a:xfrm>
            <a:off x="3782756" y="3438990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이등변 삼각형 54"/>
          <p:cNvSpPr/>
          <p:nvPr/>
        </p:nvSpPr>
        <p:spPr>
          <a:xfrm>
            <a:off x="5497529" y="3438990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이등변 삼각형 55"/>
          <p:cNvSpPr/>
          <p:nvPr/>
        </p:nvSpPr>
        <p:spPr>
          <a:xfrm>
            <a:off x="7212302" y="3438990"/>
            <a:ext cx="342912" cy="295614"/>
          </a:xfrm>
          <a:prstGeom prst="triangl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263</Words>
  <Application>Microsoft Office PowerPoint</Application>
  <PresentationFormat>On-screen Show (16:9)</PresentationFormat>
  <Paragraphs>86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26</cp:revision>
  <dcterms:created xsi:type="dcterms:W3CDTF">2014-02-28T09:23:05Z</dcterms:created>
  <dcterms:modified xsi:type="dcterms:W3CDTF">2014-04-03T00:38:40Z</dcterms:modified>
</cp:coreProperties>
</file>