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319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오각형 4"/>
          <p:cNvSpPr/>
          <p:nvPr/>
        </p:nvSpPr>
        <p:spPr>
          <a:xfrm>
            <a:off x="7407315" y="3524356"/>
            <a:ext cx="1192913" cy="661884"/>
          </a:xfrm>
          <a:prstGeom prst="homePlate">
            <a:avLst/>
          </a:prstGeom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87800" y="357576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6430061" y="3524356"/>
            <a:ext cx="933948" cy="66188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10546" y="357576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5452810" y="3524356"/>
            <a:ext cx="933948" cy="66188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33295" y="357576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475559" y="3524356"/>
            <a:ext cx="933948" cy="66188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56044" y="357576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498308" y="3524356"/>
            <a:ext cx="933948" cy="66188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78793" y="357576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521057" y="3524356"/>
            <a:ext cx="933948" cy="66188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01542" y="357576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566555" y="3524356"/>
            <a:ext cx="933948" cy="66188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7040" y="357576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2008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543806" y="3524356"/>
            <a:ext cx="933948" cy="66188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24291" y="357576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2009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그룹 49"/>
          <p:cNvGrpSpPr>
            <a:grpSpLocks/>
          </p:cNvGrpSpPr>
          <p:nvPr/>
        </p:nvGrpSpPr>
        <p:grpSpPr bwMode="auto">
          <a:xfrm>
            <a:off x="412490" y="2174314"/>
            <a:ext cx="1259800" cy="771359"/>
            <a:chOff x="1411092" y="1711906"/>
            <a:chExt cx="1259339" cy="772394"/>
          </a:xfrm>
        </p:grpSpPr>
        <p:sp>
          <p:nvSpPr>
            <p:cNvPr id="22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24" name="그룹 49"/>
          <p:cNvGrpSpPr>
            <a:grpSpLocks/>
          </p:cNvGrpSpPr>
          <p:nvPr/>
        </p:nvGrpSpPr>
        <p:grpSpPr bwMode="auto">
          <a:xfrm>
            <a:off x="2345403" y="2174314"/>
            <a:ext cx="1259800" cy="771359"/>
            <a:chOff x="1411092" y="1711906"/>
            <a:chExt cx="1259339" cy="772394"/>
          </a:xfrm>
        </p:grpSpPr>
        <p:sp>
          <p:nvSpPr>
            <p:cNvPr id="25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27" name="그룹 49"/>
          <p:cNvGrpSpPr>
            <a:grpSpLocks/>
          </p:cNvGrpSpPr>
          <p:nvPr/>
        </p:nvGrpSpPr>
        <p:grpSpPr bwMode="auto">
          <a:xfrm>
            <a:off x="4278316" y="2174314"/>
            <a:ext cx="1259800" cy="771359"/>
            <a:chOff x="1411092" y="1711906"/>
            <a:chExt cx="1259339" cy="772394"/>
          </a:xfrm>
        </p:grpSpPr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0" name="그룹 49"/>
          <p:cNvGrpSpPr>
            <a:grpSpLocks/>
          </p:cNvGrpSpPr>
          <p:nvPr/>
        </p:nvGrpSpPr>
        <p:grpSpPr bwMode="auto">
          <a:xfrm>
            <a:off x="6211230" y="2174314"/>
            <a:ext cx="1259800" cy="771359"/>
            <a:chOff x="1411092" y="1711906"/>
            <a:chExt cx="1259339" cy="772394"/>
          </a:xfrm>
        </p:grpSpPr>
        <p:sp>
          <p:nvSpPr>
            <p:cNvPr id="31" name="TextBox 30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3" name="그룹 49"/>
          <p:cNvGrpSpPr>
            <a:grpSpLocks/>
          </p:cNvGrpSpPr>
          <p:nvPr/>
        </p:nvGrpSpPr>
        <p:grpSpPr bwMode="auto">
          <a:xfrm>
            <a:off x="1370080" y="4745873"/>
            <a:ext cx="1259800" cy="771359"/>
            <a:chOff x="1411092" y="1711906"/>
            <a:chExt cx="1259339" cy="772394"/>
          </a:xfrm>
        </p:grpSpPr>
        <p:sp>
          <p:nvSpPr>
            <p:cNvPr id="34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6" name="그룹 49"/>
          <p:cNvGrpSpPr>
            <a:grpSpLocks/>
          </p:cNvGrpSpPr>
          <p:nvPr/>
        </p:nvGrpSpPr>
        <p:grpSpPr bwMode="auto">
          <a:xfrm>
            <a:off x="3315817" y="4745873"/>
            <a:ext cx="1259800" cy="771359"/>
            <a:chOff x="1411092" y="1711906"/>
            <a:chExt cx="1259339" cy="772394"/>
          </a:xfrm>
        </p:grpSpPr>
        <p:sp>
          <p:nvSpPr>
            <p:cNvPr id="37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41" name="그룹 49"/>
          <p:cNvGrpSpPr>
            <a:grpSpLocks/>
          </p:cNvGrpSpPr>
          <p:nvPr/>
        </p:nvGrpSpPr>
        <p:grpSpPr bwMode="auto">
          <a:xfrm>
            <a:off x="5261554" y="4745873"/>
            <a:ext cx="1259800" cy="771359"/>
            <a:chOff x="1411092" y="1711906"/>
            <a:chExt cx="1259339" cy="772394"/>
          </a:xfrm>
        </p:grpSpPr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44" name="그룹 49"/>
          <p:cNvGrpSpPr>
            <a:grpSpLocks/>
          </p:cNvGrpSpPr>
          <p:nvPr/>
        </p:nvGrpSpPr>
        <p:grpSpPr bwMode="auto">
          <a:xfrm>
            <a:off x="7207290" y="4745873"/>
            <a:ext cx="1259800" cy="771359"/>
            <a:chOff x="1411092" y="1711906"/>
            <a:chExt cx="1259339" cy="772394"/>
          </a:xfrm>
        </p:grpSpPr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sp>
        <p:nvSpPr>
          <p:cNvPr id="47" name="이등변 삼각형 47"/>
          <p:cNvSpPr/>
          <p:nvPr/>
        </p:nvSpPr>
        <p:spPr>
          <a:xfrm rot="10800000">
            <a:off x="849123" y="3035683"/>
            <a:ext cx="386535" cy="333220"/>
          </a:xfrm>
          <a:prstGeom prst="triangle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이등변 삼각형 48"/>
          <p:cNvSpPr/>
          <p:nvPr/>
        </p:nvSpPr>
        <p:spPr>
          <a:xfrm rot="10800000">
            <a:off x="2782036" y="3035683"/>
            <a:ext cx="386535" cy="333220"/>
          </a:xfrm>
          <a:prstGeom prst="triangle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이등변 삼각형 49"/>
          <p:cNvSpPr/>
          <p:nvPr/>
        </p:nvSpPr>
        <p:spPr>
          <a:xfrm rot="10800000">
            <a:off x="4714949" y="3035683"/>
            <a:ext cx="386535" cy="333220"/>
          </a:xfrm>
          <a:prstGeom prst="triangle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이등변 삼각형 50"/>
          <p:cNvSpPr/>
          <p:nvPr/>
        </p:nvSpPr>
        <p:spPr>
          <a:xfrm rot="10800000">
            <a:off x="6647863" y="3035683"/>
            <a:ext cx="386535" cy="333220"/>
          </a:xfrm>
          <a:prstGeom prst="triangle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이등변 삼각형 51"/>
          <p:cNvSpPr/>
          <p:nvPr/>
        </p:nvSpPr>
        <p:spPr>
          <a:xfrm>
            <a:off x="1800422" y="4369403"/>
            <a:ext cx="386535" cy="333220"/>
          </a:xfrm>
          <a:prstGeom prst="triangle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이등변 삼각형 53"/>
          <p:cNvSpPr/>
          <p:nvPr/>
        </p:nvSpPr>
        <p:spPr>
          <a:xfrm>
            <a:off x="3733335" y="4369403"/>
            <a:ext cx="386535" cy="333220"/>
          </a:xfrm>
          <a:prstGeom prst="triangle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이등변 삼각형 54"/>
          <p:cNvSpPr/>
          <p:nvPr/>
        </p:nvSpPr>
        <p:spPr>
          <a:xfrm>
            <a:off x="5666248" y="4369403"/>
            <a:ext cx="386535" cy="333220"/>
          </a:xfrm>
          <a:prstGeom prst="triangle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이등변 삼각형 55"/>
          <p:cNvSpPr/>
          <p:nvPr/>
        </p:nvSpPr>
        <p:spPr>
          <a:xfrm>
            <a:off x="7599162" y="4369403"/>
            <a:ext cx="386535" cy="333220"/>
          </a:xfrm>
          <a:prstGeom prst="triangle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319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오각형 4"/>
          <p:cNvSpPr/>
          <p:nvPr/>
        </p:nvSpPr>
        <p:spPr>
          <a:xfrm>
            <a:off x="7407315" y="3524356"/>
            <a:ext cx="1192913" cy="661884"/>
          </a:xfrm>
          <a:prstGeom prst="homePlate">
            <a:avLst/>
          </a:prstGeom>
          <a:ln/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87800" y="357576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직사각형 6"/>
          <p:cNvSpPr/>
          <p:nvPr/>
        </p:nvSpPr>
        <p:spPr>
          <a:xfrm>
            <a:off x="6430061" y="3524356"/>
            <a:ext cx="933948" cy="66188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10546" y="357576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2014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직사각형 8"/>
          <p:cNvSpPr/>
          <p:nvPr/>
        </p:nvSpPr>
        <p:spPr>
          <a:xfrm>
            <a:off x="5452810" y="3524356"/>
            <a:ext cx="933948" cy="66188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33295" y="357576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직사각형 10"/>
          <p:cNvSpPr/>
          <p:nvPr/>
        </p:nvSpPr>
        <p:spPr>
          <a:xfrm>
            <a:off x="4475559" y="3524356"/>
            <a:ext cx="933948" cy="66188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56044" y="357576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직사각형 12"/>
          <p:cNvSpPr/>
          <p:nvPr/>
        </p:nvSpPr>
        <p:spPr>
          <a:xfrm>
            <a:off x="3498308" y="3524356"/>
            <a:ext cx="933948" cy="66188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78793" y="357576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2011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직사각형 14"/>
          <p:cNvSpPr/>
          <p:nvPr/>
        </p:nvSpPr>
        <p:spPr>
          <a:xfrm>
            <a:off x="2521057" y="3524356"/>
            <a:ext cx="933948" cy="66188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01542" y="357576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2010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직사각형 16"/>
          <p:cNvSpPr/>
          <p:nvPr/>
        </p:nvSpPr>
        <p:spPr>
          <a:xfrm>
            <a:off x="566555" y="3524356"/>
            <a:ext cx="933948" cy="66188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7040" y="357576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2008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18"/>
          <p:cNvSpPr/>
          <p:nvPr/>
        </p:nvSpPr>
        <p:spPr>
          <a:xfrm>
            <a:off x="1543806" y="3524356"/>
            <a:ext cx="933948" cy="661884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24291" y="3575761"/>
            <a:ext cx="753138" cy="34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2009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" name="그룹 49"/>
          <p:cNvGrpSpPr>
            <a:grpSpLocks/>
          </p:cNvGrpSpPr>
          <p:nvPr/>
        </p:nvGrpSpPr>
        <p:grpSpPr bwMode="auto">
          <a:xfrm>
            <a:off x="412490" y="2174314"/>
            <a:ext cx="1259800" cy="771359"/>
            <a:chOff x="1411092" y="1711906"/>
            <a:chExt cx="1259339" cy="772394"/>
          </a:xfrm>
        </p:grpSpPr>
        <p:sp>
          <p:nvSpPr>
            <p:cNvPr id="23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25" name="그룹 49"/>
          <p:cNvGrpSpPr>
            <a:grpSpLocks/>
          </p:cNvGrpSpPr>
          <p:nvPr/>
        </p:nvGrpSpPr>
        <p:grpSpPr bwMode="auto">
          <a:xfrm>
            <a:off x="2345403" y="2174314"/>
            <a:ext cx="1259800" cy="771359"/>
            <a:chOff x="1411092" y="1711906"/>
            <a:chExt cx="1259339" cy="772394"/>
          </a:xfrm>
        </p:grpSpPr>
        <p:sp>
          <p:nvSpPr>
            <p:cNvPr id="26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28" name="그룹 49"/>
          <p:cNvGrpSpPr>
            <a:grpSpLocks/>
          </p:cNvGrpSpPr>
          <p:nvPr/>
        </p:nvGrpSpPr>
        <p:grpSpPr bwMode="auto">
          <a:xfrm>
            <a:off x="4278316" y="2174314"/>
            <a:ext cx="1259800" cy="771359"/>
            <a:chOff x="1411092" y="1711906"/>
            <a:chExt cx="1259339" cy="772394"/>
          </a:xfrm>
        </p:grpSpPr>
        <p:sp>
          <p:nvSpPr>
            <p:cNvPr id="29" name="TextBox 28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1" name="그룹 49"/>
          <p:cNvGrpSpPr>
            <a:grpSpLocks/>
          </p:cNvGrpSpPr>
          <p:nvPr/>
        </p:nvGrpSpPr>
        <p:grpSpPr bwMode="auto">
          <a:xfrm>
            <a:off x="6211230" y="2174314"/>
            <a:ext cx="1259800" cy="771359"/>
            <a:chOff x="1411092" y="1711906"/>
            <a:chExt cx="1259339" cy="772394"/>
          </a:xfrm>
        </p:grpSpPr>
        <p:sp>
          <p:nvSpPr>
            <p:cNvPr id="32" name="TextBox 31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4" name="그룹 49"/>
          <p:cNvGrpSpPr>
            <a:grpSpLocks/>
          </p:cNvGrpSpPr>
          <p:nvPr/>
        </p:nvGrpSpPr>
        <p:grpSpPr bwMode="auto">
          <a:xfrm>
            <a:off x="1370080" y="4745873"/>
            <a:ext cx="1259800" cy="771359"/>
            <a:chOff x="1411092" y="1711906"/>
            <a:chExt cx="1259339" cy="772394"/>
          </a:xfrm>
        </p:grpSpPr>
        <p:sp>
          <p:nvSpPr>
            <p:cNvPr id="35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38" name="그룹 49"/>
          <p:cNvGrpSpPr>
            <a:grpSpLocks/>
          </p:cNvGrpSpPr>
          <p:nvPr/>
        </p:nvGrpSpPr>
        <p:grpSpPr bwMode="auto">
          <a:xfrm>
            <a:off x="3315817" y="4745873"/>
            <a:ext cx="1259800" cy="771359"/>
            <a:chOff x="1411092" y="1711906"/>
            <a:chExt cx="1259339" cy="772394"/>
          </a:xfrm>
        </p:grpSpPr>
        <p:sp>
          <p:nvSpPr>
            <p:cNvPr id="39" name="TextBox 62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41" name="그룹 49"/>
          <p:cNvGrpSpPr>
            <a:grpSpLocks/>
          </p:cNvGrpSpPr>
          <p:nvPr/>
        </p:nvGrpSpPr>
        <p:grpSpPr bwMode="auto">
          <a:xfrm>
            <a:off x="5261554" y="4745873"/>
            <a:ext cx="1259800" cy="771359"/>
            <a:chOff x="1411092" y="1711906"/>
            <a:chExt cx="1259339" cy="772394"/>
          </a:xfrm>
        </p:grpSpPr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grpSp>
        <p:nvGrpSpPr>
          <p:cNvPr id="44" name="그룹 49"/>
          <p:cNvGrpSpPr>
            <a:grpSpLocks/>
          </p:cNvGrpSpPr>
          <p:nvPr/>
        </p:nvGrpSpPr>
        <p:grpSpPr bwMode="auto">
          <a:xfrm>
            <a:off x="7207290" y="4745873"/>
            <a:ext cx="1259800" cy="771359"/>
            <a:chOff x="1411092" y="1711906"/>
            <a:chExt cx="1259339" cy="772394"/>
          </a:xfrm>
        </p:grpSpPr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350" cy="3390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600" dirty="0" smtClean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  <a:endParaRPr kumimoji="0" lang="en-US" altLang="ko-KR" sz="1600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 bwMode="auto">
            <a:xfrm>
              <a:off x="1457114" y="1975787"/>
              <a:ext cx="1213317" cy="5085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  <a:endParaRPr kumimoji="0" lang="en-US" altLang="ko-KR" sz="9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sp>
        <p:nvSpPr>
          <p:cNvPr id="47" name="이등변 삼각형 47"/>
          <p:cNvSpPr/>
          <p:nvPr/>
        </p:nvSpPr>
        <p:spPr>
          <a:xfrm rot="10800000">
            <a:off x="849123" y="3035683"/>
            <a:ext cx="386535" cy="333220"/>
          </a:xfrm>
          <a:prstGeom prst="triangle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이등변 삼각형 48"/>
          <p:cNvSpPr/>
          <p:nvPr/>
        </p:nvSpPr>
        <p:spPr>
          <a:xfrm rot="10800000">
            <a:off x="2782036" y="3035683"/>
            <a:ext cx="386535" cy="333220"/>
          </a:xfrm>
          <a:prstGeom prst="triangle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이등변 삼각형 49"/>
          <p:cNvSpPr/>
          <p:nvPr/>
        </p:nvSpPr>
        <p:spPr>
          <a:xfrm rot="10800000">
            <a:off x="4714949" y="3035683"/>
            <a:ext cx="386535" cy="333220"/>
          </a:xfrm>
          <a:prstGeom prst="triangle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이등변 삼각형 50"/>
          <p:cNvSpPr/>
          <p:nvPr/>
        </p:nvSpPr>
        <p:spPr>
          <a:xfrm rot="10800000">
            <a:off x="6647863" y="3035683"/>
            <a:ext cx="386535" cy="333220"/>
          </a:xfrm>
          <a:prstGeom prst="triangle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이등변 삼각형 51"/>
          <p:cNvSpPr/>
          <p:nvPr/>
        </p:nvSpPr>
        <p:spPr>
          <a:xfrm>
            <a:off x="1800422" y="4369403"/>
            <a:ext cx="386535" cy="333220"/>
          </a:xfrm>
          <a:prstGeom prst="triangle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이등변 삼각형 53"/>
          <p:cNvSpPr/>
          <p:nvPr/>
        </p:nvSpPr>
        <p:spPr>
          <a:xfrm>
            <a:off x="3733335" y="4369403"/>
            <a:ext cx="386535" cy="333220"/>
          </a:xfrm>
          <a:prstGeom prst="triangle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이등변 삼각형 54"/>
          <p:cNvSpPr/>
          <p:nvPr/>
        </p:nvSpPr>
        <p:spPr>
          <a:xfrm>
            <a:off x="5666248" y="4369403"/>
            <a:ext cx="386535" cy="333220"/>
          </a:xfrm>
          <a:prstGeom prst="triangle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이등변 삼각형 55"/>
          <p:cNvSpPr/>
          <p:nvPr/>
        </p:nvSpPr>
        <p:spPr>
          <a:xfrm>
            <a:off x="7599162" y="4369403"/>
            <a:ext cx="386535" cy="333220"/>
          </a:xfrm>
          <a:prstGeom prst="triangle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100000">
                <a:schemeClr val="bg1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262</Words>
  <Application>Microsoft Office PowerPoint</Application>
  <PresentationFormat>On-screen Show (4:3)</PresentationFormat>
  <Paragraphs>86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2014-04-03T00:35:20Z</dcterms:modified>
</cp:coreProperties>
</file>