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80490" y="699542"/>
            <a:ext cx="6641267" cy="378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5"/>
          <p:cNvSpPr/>
          <p:nvPr/>
        </p:nvSpPr>
        <p:spPr>
          <a:xfrm>
            <a:off x="1242243" y="2615351"/>
            <a:ext cx="917991" cy="917989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7"/>
          <p:cNvSpPr/>
          <p:nvPr/>
        </p:nvSpPr>
        <p:spPr>
          <a:xfrm>
            <a:off x="2371021" y="2615351"/>
            <a:ext cx="917991" cy="917989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9"/>
          <p:cNvSpPr/>
          <p:nvPr/>
        </p:nvSpPr>
        <p:spPr>
          <a:xfrm>
            <a:off x="3499800" y="2615351"/>
            <a:ext cx="917991" cy="917989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직사각형 11"/>
          <p:cNvSpPr/>
          <p:nvPr/>
        </p:nvSpPr>
        <p:spPr>
          <a:xfrm>
            <a:off x="4628578" y="2615351"/>
            <a:ext cx="917991" cy="917989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직사각형 13"/>
          <p:cNvSpPr/>
          <p:nvPr/>
        </p:nvSpPr>
        <p:spPr>
          <a:xfrm>
            <a:off x="5757357" y="2615351"/>
            <a:ext cx="917991" cy="917989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직사각형 15"/>
          <p:cNvSpPr/>
          <p:nvPr/>
        </p:nvSpPr>
        <p:spPr>
          <a:xfrm>
            <a:off x="6886135" y="2615351"/>
            <a:ext cx="917991" cy="917989"/>
          </a:xfrm>
          <a:prstGeom prst="rect">
            <a:avLst/>
          </a:prstGeom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1261317" y="2902978"/>
            <a:ext cx="6161128" cy="353923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1224884" y="3153126"/>
            <a:ext cx="947265" cy="36933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6976138" y="2666161"/>
            <a:ext cx="737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7"/>
          <p:cNvSpPr txBox="1">
            <a:spLocks noChangeArrowheads="1"/>
          </p:cNvSpPr>
          <p:nvPr/>
        </p:nvSpPr>
        <p:spPr bwMode="auto">
          <a:xfrm>
            <a:off x="5848007" y="2666161"/>
            <a:ext cx="737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8"/>
          <p:cNvSpPr txBox="1">
            <a:spLocks noChangeArrowheads="1"/>
          </p:cNvSpPr>
          <p:nvPr/>
        </p:nvSpPr>
        <p:spPr bwMode="auto">
          <a:xfrm>
            <a:off x="4718575" y="2666161"/>
            <a:ext cx="737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9"/>
          <p:cNvSpPr txBox="1">
            <a:spLocks noChangeArrowheads="1"/>
          </p:cNvSpPr>
          <p:nvPr/>
        </p:nvSpPr>
        <p:spPr bwMode="auto">
          <a:xfrm>
            <a:off x="3590445" y="2666161"/>
            <a:ext cx="737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20"/>
          <p:cNvSpPr txBox="1">
            <a:spLocks noChangeArrowheads="1"/>
          </p:cNvSpPr>
          <p:nvPr/>
        </p:nvSpPr>
        <p:spPr bwMode="auto">
          <a:xfrm>
            <a:off x="2461013" y="2666161"/>
            <a:ext cx="737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21"/>
          <p:cNvSpPr txBox="1">
            <a:spLocks noChangeArrowheads="1"/>
          </p:cNvSpPr>
          <p:nvPr/>
        </p:nvSpPr>
        <p:spPr bwMode="auto">
          <a:xfrm>
            <a:off x="1332882" y="2666161"/>
            <a:ext cx="737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174"/>
          <p:cNvSpPr/>
          <p:nvPr/>
        </p:nvSpPr>
        <p:spPr>
          <a:xfrm>
            <a:off x="6810887" y="2524333"/>
            <a:ext cx="1073481" cy="2068953"/>
          </a:xfrm>
          <a:prstGeom prst="rect">
            <a:avLst/>
          </a:prstGeom>
          <a:noFill/>
          <a:ln w="10160">
            <a:solidFill>
              <a:schemeClr val="tx2"/>
            </a:solidFill>
            <a:prstDash val="sysDash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175"/>
          <p:cNvSpPr/>
          <p:nvPr/>
        </p:nvSpPr>
        <p:spPr>
          <a:xfrm>
            <a:off x="1150716" y="1419622"/>
            <a:ext cx="1074782" cy="2230237"/>
          </a:xfrm>
          <a:prstGeom prst="rect">
            <a:avLst/>
          </a:prstGeom>
          <a:noFill/>
          <a:ln w="10160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그룹 49"/>
          <p:cNvGrpSpPr>
            <a:grpSpLocks/>
          </p:cNvGrpSpPr>
          <p:nvPr/>
        </p:nvGrpSpPr>
        <p:grpSpPr bwMode="auto">
          <a:xfrm>
            <a:off x="1172837" y="1568950"/>
            <a:ext cx="1031842" cy="801898"/>
            <a:chOff x="1411092" y="1711906"/>
            <a:chExt cx="1259339" cy="979620"/>
          </a:xfrm>
        </p:grpSpPr>
        <p:sp>
          <p:nvSpPr>
            <p:cNvPr id="27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5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28" name="TextBox 27"/>
            <p:cNvSpPr txBox="1"/>
            <p:nvPr/>
          </p:nvSpPr>
          <p:spPr bwMode="auto">
            <a:xfrm>
              <a:off x="1457145" y="2071146"/>
              <a:ext cx="1213286" cy="6203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>
                <a:defRPr/>
              </a:pPr>
              <a:r>
                <a:rPr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6" name="그룹 49"/>
          <p:cNvGrpSpPr>
            <a:grpSpLocks/>
          </p:cNvGrpSpPr>
          <p:nvPr/>
        </p:nvGrpSpPr>
        <p:grpSpPr bwMode="auto">
          <a:xfrm>
            <a:off x="3431242" y="1568950"/>
            <a:ext cx="1031842" cy="801898"/>
            <a:chOff x="1411092" y="1711906"/>
            <a:chExt cx="1259339" cy="979620"/>
          </a:xfrm>
        </p:grpSpPr>
        <p:sp>
          <p:nvSpPr>
            <p:cNvPr id="47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5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48" name="TextBox 47"/>
            <p:cNvSpPr txBox="1"/>
            <p:nvPr/>
          </p:nvSpPr>
          <p:spPr bwMode="auto">
            <a:xfrm>
              <a:off x="1457145" y="2071146"/>
              <a:ext cx="1213286" cy="6203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>
                <a:defRPr/>
              </a:pPr>
              <a:r>
                <a:rPr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9" name="그룹 49"/>
          <p:cNvGrpSpPr>
            <a:grpSpLocks/>
          </p:cNvGrpSpPr>
          <p:nvPr/>
        </p:nvGrpSpPr>
        <p:grpSpPr bwMode="auto">
          <a:xfrm>
            <a:off x="5689647" y="1568950"/>
            <a:ext cx="1031842" cy="801898"/>
            <a:chOff x="1411092" y="1711906"/>
            <a:chExt cx="1259339" cy="979620"/>
          </a:xfrm>
        </p:grpSpPr>
        <p:sp>
          <p:nvSpPr>
            <p:cNvPr id="50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5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51" name="TextBox 50"/>
            <p:cNvSpPr txBox="1"/>
            <p:nvPr/>
          </p:nvSpPr>
          <p:spPr bwMode="auto">
            <a:xfrm>
              <a:off x="1457145" y="2071146"/>
              <a:ext cx="1213286" cy="6203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>
                <a:defRPr/>
              </a:pPr>
              <a:r>
                <a:rPr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2" name="그룹 49"/>
          <p:cNvGrpSpPr>
            <a:grpSpLocks/>
          </p:cNvGrpSpPr>
          <p:nvPr/>
        </p:nvGrpSpPr>
        <p:grpSpPr bwMode="auto">
          <a:xfrm>
            <a:off x="2302844" y="3729190"/>
            <a:ext cx="1031842" cy="801898"/>
            <a:chOff x="1411092" y="1711906"/>
            <a:chExt cx="1259339" cy="979620"/>
          </a:xfrm>
        </p:grpSpPr>
        <p:sp>
          <p:nvSpPr>
            <p:cNvPr id="53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5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54" name="TextBox 53"/>
            <p:cNvSpPr txBox="1"/>
            <p:nvPr/>
          </p:nvSpPr>
          <p:spPr bwMode="auto">
            <a:xfrm>
              <a:off x="1457145" y="2071146"/>
              <a:ext cx="1213286" cy="6203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>
                <a:defRPr/>
              </a:pPr>
              <a:r>
                <a:rPr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5" name="그룹 49"/>
          <p:cNvGrpSpPr>
            <a:grpSpLocks/>
          </p:cNvGrpSpPr>
          <p:nvPr/>
        </p:nvGrpSpPr>
        <p:grpSpPr bwMode="auto">
          <a:xfrm>
            <a:off x="4561249" y="3729190"/>
            <a:ext cx="1031842" cy="801898"/>
            <a:chOff x="1411092" y="1711906"/>
            <a:chExt cx="1259339" cy="979620"/>
          </a:xfrm>
        </p:grpSpPr>
        <p:sp>
          <p:nvSpPr>
            <p:cNvPr id="56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5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57" name="TextBox 56"/>
            <p:cNvSpPr txBox="1"/>
            <p:nvPr/>
          </p:nvSpPr>
          <p:spPr bwMode="auto">
            <a:xfrm>
              <a:off x="1457145" y="2071146"/>
              <a:ext cx="1213286" cy="6203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>
                <a:defRPr/>
              </a:pPr>
              <a:r>
                <a:rPr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8" name="그룹 49"/>
          <p:cNvGrpSpPr>
            <a:grpSpLocks/>
          </p:cNvGrpSpPr>
          <p:nvPr/>
        </p:nvGrpSpPr>
        <p:grpSpPr bwMode="auto">
          <a:xfrm>
            <a:off x="6819654" y="3729190"/>
            <a:ext cx="1031842" cy="801898"/>
            <a:chOff x="1411092" y="1711906"/>
            <a:chExt cx="1259339" cy="979620"/>
          </a:xfrm>
        </p:grpSpPr>
        <p:sp>
          <p:nvSpPr>
            <p:cNvPr id="59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5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60" name="TextBox 59"/>
            <p:cNvSpPr txBox="1"/>
            <p:nvPr/>
          </p:nvSpPr>
          <p:spPr bwMode="auto">
            <a:xfrm>
              <a:off x="1457145" y="2071146"/>
              <a:ext cx="1213286" cy="6203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>
                <a:defRPr/>
              </a:pPr>
              <a:r>
                <a:rPr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1" name="Text Box 17"/>
          <p:cNvSpPr txBox="1">
            <a:spLocks noChangeArrowheads="1"/>
          </p:cNvSpPr>
          <p:nvPr/>
        </p:nvSpPr>
        <p:spPr bwMode="auto">
          <a:xfrm>
            <a:off x="2356376" y="3153126"/>
            <a:ext cx="947265" cy="36933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 Box 17"/>
          <p:cNvSpPr txBox="1">
            <a:spLocks noChangeArrowheads="1"/>
          </p:cNvSpPr>
          <p:nvPr/>
        </p:nvSpPr>
        <p:spPr bwMode="auto">
          <a:xfrm>
            <a:off x="3487868" y="3153126"/>
            <a:ext cx="947265" cy="36933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 Box 17"/>
          <p:cNvSpPr txBox="1">
            <a:spLocks noChangeArrowheads="1"/>
          </p:cNvSpPr>
          <p:nvPr/>
        </p:nvSpPr>
        <p:spPr bwMode="auto">
          <a:xfrm>
            <a:off x="4619360" y="3153126"/>
            <a:ext cx="947265" cy="36933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 Box 17"/>
          <p:cNvSpPr txBox="1">
            <a:spLocks noChangeArrowheads="1"/>
          </p:cNvSpPr>
          <p:nvPr/>
        </p:nvSpPr>
        <p:spPr bwMode="auto">
          <a:xfrm>
            <a:off x="5750852" y="3153126"/>
            <a:ext cx="947265" cy="36933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 Box 17"/>
          <p:cNvSpPr txBox="1">
            <a:spLocks noChangeArrowheads="1"/>
          </p:cNvSpPr>
          <p:nvPr/>
        </p:nvSpPr>
        <p:spPr bwMode="auto">
          <a:xfrm>
            <a:off x="6882344" y="3153126"/>
            <a:ext cx="947265" cy="36933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80490" y="699542"/>
            <a:ext cx="66412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5"/>
          <p:cNvSpPr/>
          <p:nvPr/>
        </p:nvSpPr>
        <p:spPr>
          <a:xfrm>
            <a:off x="1242243" y="2615351"/>
            <a:ext cx="917991" cy="917989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7"/>
          <p:cNvSpPr/>
          <p:nvPr/>
        </p:nvSpPr>
        <p:spPr>
          <a:xfrm>
            <a:off x="2371021" y="2615351"/>
            <a:ext cx="917991" cy="917989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9"/>
          <p:cNvSpPr/>
          <p:nvPr/>
        </p:nvSpPr>
        <p:spPr>
          <a:xfrm>
            <a:off x="3499800" y="2615351"/>
            <a:ext cx="917991" cy="917989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직사각형 11"/>
          <p:cNvSpPr/>
          <p:nvPr/>
        </p:nvSpPr>
        <p:spPr>
          <a:xfrm>
            <a:off x="4628578" y="2615351"/>
            <a:ext cx="917991" cy="917989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직사각형 13"/>
          <p:cNvSpPr/>
          <p:nvPr/>
        </p:nvSpPr>
        <p:spPr>
          <a:xfrm>
            <a:off x="5757357" y="2615351"/>
            <a:ext cx="917991" cy="917989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직사각형 15"/>
          <p:cNvSpPr/>
          <p:nvPr/>
        </p:nvSpPr>
        <p:spPr>
          <a:xfrm>
            <a:off x="6886135" y="2615351"/>
            <a:ext cx="917991" cy="917989"/>
          </a:xfrm>
          <a:prstGeom prst="rect">
            <a:avLst/>
          </a:prstGeom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1261317" y="2902978"/>
            <a:ext cx="6161128" cy="353923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tx1">
                  <a:alpha val="0"/>
                </a:schemeClr>
              </a:gs>
              <a:gs pos="50000">
                <a:schemeClr val="bg1">
                  <a:alpha val="78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1224884" y="3153126"/>
            <a:ext cx="947265" cy="36933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6976138" y="2666161"/>
            <a:ext cx="737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7"/>
          <p:cNvSpPr txBox="1">
            <a:spLocks noChangeArrowheads="1"/>
          </p:cNvSpPr>
          <p:nvPr/>
        </p:nvSpPr>
        <p:spPr bwMode="auto">
          <a:xfrm>
            <a:off x="5848007" y="2666161"/>
            <a:ext cx="737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8"/>
          <p:cNvSpPr txBox="1">
            <a:spLocks noChangeArrowheads="1"/>
          </p:cNvSpPr>
          <p:nvPr/>
        </p:nvSpPr>
        <p:spPr bwMode="auto">
          <a:xfrm>
            <a:off x="4718575" y="2666161"/>
            <a:ext cx="737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9"/>
          <p:cNvSpPr txBox="1">
            <a:spLocks noChangeArrowheads="1"/>
          </p:cNvSpPr>
          <p:nvPr/>
        </p:nvSpPr>
        <p:spPr bwMode="auto">
          <a:xfrm>
            <a:off x="3590445" y="2666161"/>
            <a:ext cx="737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20"/>
          <p:cNvSpPr txBox="1">
            <a:spLocks noChangeArrowheads="1"/>
          </p:cNvSpPr>
          <p:nvPr/>
        </p:nvSpPr>
        <p:spPr bwMode="auto">
          <a:xfrm>
            <a:off x="2461013" y="2666161"/>
            <a:ext cx="737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21"/>
          <p:cNvSpPr txBox="1">
            <a:spLocks noChangeArrowheads="1"/>
          </p:cNvSpPr>
          <p:nvPr/>
        </p:nvSpPr>
        <p:spPr bwMode="auto">
          <a:xfrm>
            <a:off x="1332882" y="2666161"/>
            <a:ext cx="737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직사각형 174"/>
          <p:cNvSpPr/>
          <p:nvPr/>
        </p:nvSpPr>
        <p:spPr>
          <a:xfrm>
            <a:off x="6810887" y="2524333"/>
            <a:ext cx="1073481" cy="2068953"/>
          </a:xfrm>
          <a:prstGeom prst="rect">
            <a:avLst/>
          </a:prstGeom>
          <a:noFill/>
          <a:ln w="10160">
            <a:solidFill>
              <a:schemeClr val="accent1"/>
            </a:solidFill>
            <a:prstDash val="sysDash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175"/>
          <p:cNvSpPr/>
          <p:nvPr/>
        </p:nvSpPr>
        <p:spPr>
          <a:xfrm>
            <a:off x="1150716" y="1419622"/>
            <a:ext cx="1074782" cy="2230237"/>
          </a:xfrm>
          <a:prstGeom prst="rect">
            <a:avLst/>
          </a:prstGeom>
          <a:noFill/>
          <a:ln w="10160">
            <a:solidFill>
              <a:schemeClr val="bg1">
                <a:lumMod val="75000"/>
              </a:schemeClr>
            </a:solidFill>
            <a:prstDash val="sysDash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그룹 49"/>
          <p:cNvGrpSpPr>
            <a:grpSpLocks/>
          </p:cNvGrpSpPr>
          <p:nvPr/>
        </p:nvGrpSpPr>
        <p:grpSpPr bwMode="auto">
          <a:xfrm>
            <a:off x="1172837" y="1568950"/>
            <a:ext cx="1031842" cy="801898"/>
            <a:chOff x="1411092" y="1711906"/>
            <a:chExt cx="1259339" cy="979620"/>
          </a:xfrm>
        </p:grpSpPr>
        <p:sp>
          <p:nvSpPr>
            <p:cNvPr id="22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5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23" name="TextBox 22"/>
            <p:cNvSpPr txBox="1"/>
            <p:nvPr/>
          </p:nvSpPr>
          <p:spPr bwMode="auto">
            <a:xfrm>
              <a:off x="1457145" y="2071146"/>
              <a:ext cx="1213286" cy="6203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>
                <a:defRPr/>
              </a:pPr>
              <a:r>
                <a:rPr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4" name="그룹 49"/>
          <p:cNvGrpSpPr>
            <a:grpSpLocks/>
          </p:cNvGrpSpPr>
          <p:nvPr/>
        </p:nvGrpSpPr>
        <p:grpSpPr bwMode="auto">
          <a:xfrm>
            <a:off x="3431242" y="1568950"/>
            <a:ext cx="1031842" cy="801898"/>
            <a:chOff x="1411092" y="1711906"/>
            <a:chExt cx="1259339" cy="979620"/>
          </a:xfrm>
        </p:grpSpPr>
        <p:sp>
          <p:nvSpPr>
            <p:cNvPr id="25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5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26" name="TextBox 25"/>
            <p:cNvSpPr txBox="1"/>
            <p:nvPr/>
          </p:nvSpPr>
          <p:spPr bwMode="auto">
            <a:xfrm>
              <a:off x="1457145" y="2071146"/>
              <a:ext cx="1213286" cy="6203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>
                <a:defRPr/>
              </a:pPr>
              <a:r>
                <a:rPr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" name="그룹 49"/>
          <p:cNvGrpSpPr>
            <a:grpSpLocks/>
          </p:cNvGrpSpPr>
          <p:nvPr/>
        </p:nvGrpSpPr>
        <p:grpSpPr bwMode="auto">
          <a:xfrm>
            <a:off x="5689647" y="1568950"/>
            <a:ext cx="1031842" cy="801898"/>
            <a:chOff x="1411092" y="1711906"/>
            <a:chExt cx="1259339" cy="979620"/>
          </a:xfrm>
        </p:grpSpPr>
        <p:sp>
          <p:nvSpPr>
            <p:cNvPr id="28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5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29" name="TextBox 28"/>
            <p:cNvSpPr txBox="1"/>
            <p:nvPr/>
          </p:nvSpPr>
          <p:spPr bwMode="auto">
            <a:xfrm>
              <a:off x="1457145" y="2071146"/>
              <a:ext cx="1213286" cy="6203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>
                <a:defRPr/>
              </a:pPr>
              <a:r>
                <a:rPr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그룹 49"/>
          <p:cNvGrpSpPr>
            <a:grpSpLocks/>
          </p:cNvGrpSpPr>
          <p:nvPr/>
        </p:nvGrpSpPr>
        <p:grpSpPr bwMode="auto">
          <a:xfrm>
            <a:off x="2302844" y="3729190"/>
            <a:ext cx="1031842" cy="801898"/>
            <a:chOff x="1411092" y="1711906"/>
            <a:chExt cx="1259339" cy="979620"/>
          </a:xfrm>
        </p:grpSpPr>
        <p:sp>
          <p:nvSpPr>
            <p:cNvPr id="31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5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32" name="TextBox 31"/>
            <p:cNvSpPr txBox="1"/>
            <p:nvPr/>
          </p:nvSpPr>
          <p:spPr bwMode="auto">
            <a:xfrm>
              <a:off x="1457145" y="2071146"/>
              <a:ext cx="1213286" cy="6203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>
                <a:defRPr/>
              </a:pPr>
              <a:r>
                <a:rPr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" name="그룹 49"/>
          <p:cNvGrpSpPr>
            <a:grpSpLocks/>
          </p:cNvGrpSpPr>
          <p:nvPr/>
        </p:nvGrpSpPr>
        <p:grpSpPr bwMode="auto">
          <a:xfrm>
            <a:off x="4561249" y="3729190"/>
            <a:ext cx="1031842" cy="801898"/>
            <a:chOff x="1411092" y="1711906"/>
            <a:chExt cx="1259339" cy="979620"/>
          </a:xfrm>
        </p:grpSpPr>
        <p:sp>
          <p:nvSpPr>
            <p:cNvPr id="36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5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37" name="TextBox 36"/>
            <p:cNvSpPr txBox="1"/>
            <p:nvPr/>
          </p:nvSpPr>
          <p:spPr bwMode="auto">
            <a:xfrm>
              <a:off x="1457145" y="2071146"/>
              <a:ext cx="1213286" cy="6203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>
                <a:defRPr/>
              </a:pPr>
              <a:r>
                <a:rPr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" name="그룹 49"/>
          <p:cNvGrpSpPr>
            <a:grpSpLocks/>
          </p:cNvGrpSpPr>
          <p:nvPr/>
        </p:nvGrpSpPr>
        <p:grpSpPr bwMode="auto">
          <a:xfrm>
            <a:off x="6819654" y="3729190"/>
            <a:ext cx="1031842" cy="801898"/>
            <a:chOff x="1411092" y="1711906"/>
            <a:chExt cx="1259339" cy="979620"/>
          </a:xfrm>
        </p:grpSpPr>
        <p:sp>
          <p:nvSpPr>
            <p:cNvPr id="39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5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40" name="TextBox 39"/>
            <p:cNvSpPr txBox="1"/>
            <p:nvPr/>
          </p:nvSpPr>
          <p:spPr bwMode="auto">
            <a:xfrm>
              <a:off x="1457145" y="2071146"/>
              <a:ext cx="1213286" cy="6203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>
                <a:defRPr/>
              </a:pPr>
              <a:r>
                <a:rPr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" name="Text Box 17"/>
          <p:cNvSpPr txBox="1">
            <a:spLocks noChangeArrowheads="1"/>
          </p:cNvSpPr>
          <p:nvPr/>
        </p:nvSpPr>
        <p:spPr bwMode="auto">
          <a:xfrm>
            <a:off x="2356376" y="3153126"/>
            <a:ext cx="947265" cy="36933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 Box 17"/>
          <p:cNvSpPr txBox="1">
            <a:spLocks noChangeArrowheads="1"/>
          </p:cNvSpPr>
          <p:nvPr/>
        </p:nvSpPr>
        <p:spPr bwMode="auto">
          <a:xfrm>
            <a:off x="3487868" y="3153126"/>
            <a:ext cx="947265" cy="36933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 Box 17"/>
          <p:cNvSpPr txBox="1">
            <a:spLocks noChangeArrowheads="1"/>
          </p:cNvSpPr>
          <p:nvPr/>
        </p:nvSpPr>
        <p:spPr bwMode="auto">
          <a:xfrm>
            <a:off x="4619360" y="3153126"/>
            <a:ext cx="947265" cy="36933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 Box 17"/>
          <p:cNvSpPr txBox="1">
            <a:spLocks noChangeArrowheads="1"/>
          </p:cNvSpPr>
          <p:nvPr/>
        </p:nvSpPr>
        <p:spPr bwMode="auto">
          <a:xfrm>
            <a:off x="5750852" y="3153126"/>
            <a:ext cx="947265" cy="36933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 Box 17"/>
          <p:cNvSpPr txBox="1">
            <a:spLocks noChangeArrowheads="1"/>
          </p:cNvSpPr>
          <p:nvPr/>
        </p:nvSpPr>
        <p:spPr bwMode="auto">
          <a:xfrm>
            <a:off x="6882344" y="3153126"/>
            <a:ext cx="947265" cy="36933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219</Words>
  <Application>Microsoft Office PowerPoint</Application>
  <PresentationFormat>On-screen Show (16:9)</PresentationFormat>
  <Paragraphs>90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2014-04-03T01:41:04Z</dcterms:modified>
</cp:coreProperties>
</file>