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7703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"/>
          <p:cNvSpPr/>
          <p:nvPr/>
        </p:nvSpPr>
        <p:spPr>
          <a:xfrm>
            <a:off x="587916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7"/>
          <p:cNvSpPr/>
          <p:nvPr/>
        </p:nvSpPr>
        <p:spPr>
          <a:xfrm>
            <a:off x="1965069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9"/>
          <p:cNvSpPr/>
          <p:nvPr/>
        </p:nvSpPr>
        <p:spPr>
          <a:xfrm>
            <a:off x="3342222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11"/>
          <p:cNvSpPr/>
          <p:nvPr/>
        </p:nvSpPr>
        <p:spPr>
          <a:xfrm>
            <a:off x="4719375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3"/>
          <p:cNvSpPr/>
          <p:nvPr/>
        </p:nvSpPr>
        <p:spPr>
          <a:xfrm>
            <a:off x="6096528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5"/>
          <p:cNvSpPr/>
          <p:nvPr/>
        </p:nvSpPr>
        <p:spPr>
          <a:xfrm>
            <a:off x="7473681" y="3483616"/>
            <a:ext cx="1119984" cy="1119982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611188" y="3834531"/>
            <a:ext cx="7516812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566738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7583488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7"/>
          <p:cNvSpPr txBox="1">
            <a:spLocks noChangeArrowheads="1"/>
          </p:cNvSpPr>
          <p:nvPr/>
        </p:nvSpPr>
        <p:spPr bwMode="auto">
          <a:xfrm>
            <a:off x="6207125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4829175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3452813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2074863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21"/>
          <p:cNvSpPr txBox="1">
            <a:spLocks noChangeArrowheads="1"/>
          </p:cNvSpPr>
          <p:nvPr/>
        </p:nvSpPr>
        <p:spPr bwMode="auto">
          <a:xfrm>
            <a:off x="698500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946275" y="4220294"/>
            <a:ext cx="11541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3324225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4703763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6083300" y="4220294"/>
            <a:ext cx="11541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7461250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24" name="직사각형 174"/>
          <p:cNvSpPr/>
          <p:nvPr/>
        </p:nvSpPr>
        <p:spPr>
          <a:xfrm>
            <a:off x="7381875" y="3372569"/>
            <a:ext cx="1309688" cy="3152775"/>
          </a:xfrm>
          <a:prstGeom prst="rect">
            <a:avLst/>
          </a:prstGeom>
          <a:noFill/>
          <a:ln w="10160">
            <a:solidFill>
              <a:schemeClr val="tx2"/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75"/>
          <p:cNvSpPr/>
          <p:nvPr/>
        </p:nvSpPr>
        <p:spPr>
          <a:xfrm>
            <a:off x="476250" y="1592981"/>
            <a:ext cx="1311275" cy="3152775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49"/>
          <p:cNvGrpSpPr>
            <a:grpSpLocks/>
          </p:cNvGrpSpPr>
          <p:nvPr/>
        </p:nvGrpSpPr>
        <p:grpSpPr bwMode="auto">
          <a:xfrm>
            <a:off x="503238" y="2024781"/>
            <a:ext cx="1258887" cy="912813"/>
            <a:chOff x="1411092" y="1711906"/>
            <a:chExt cx="1259339" cy="914002"/>
          </a:xfrm>
        </p:grpSpPr>
        <p:sp>
          <p:nvSpPr>
            <p:cNvPr id="2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9" name="그룹 49"/>
          <p:cNvGrpSpPr>
            <a:grpSpLocks/>
          </p:cNvGrpSpPr>
          <p:nvPr/>
        </p:nvGrpSpPr>
        <p:grpSpPr bwMode="auto">
          <a:xfrm>
            <a:off x="3263900" y="2024781"/>
            <a:ext cx="1258888" cy="912813"/>
            <a:chOff x="1411092" y="1711906"/>
            <a:chExt cx="1259339" cy="914002"/>
          </a:xfrm>
        </p:grpSpPr>
        <p:sp>
          <p:nvSpPr>
            <p:cNvPr id="30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2" name="그룹 49"/>
          <p:cNvGrpSpPr>
            <a:grpSpLocks/>
          </p:cNvGrpSpPr>
          <p:nvPr/>
        </p:nvGrpSpPr>
        <p:grpSpPr bwMode="auto">
          <a:xfrm>
            <a:off x="6024563" y="2024781"/>
            <a:ext cx="1258887" cy="912813"/>
            <a:chOff x="1411092" y="1711906"/>
            <a:chExt cx="1259339" cy="914002"/>
          </a:xfrm>
        </p:grpSpPr>
        <p:sp>
          <p:nvSpPr>
            <p:cNvPr id="33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5" name="그룹 49"/>
          <p:cNvGrpSpPr>
            <a:grpSpLocks/>
          </p:cNvGrpSpPr>
          <p:nvPr/>
        </p:nvGrpSpPr>
        <p:grpSpPr bwMode="auto">
          <a:xfrm>
            <a:off x="1882775" y="5161681"/>
            <a:ext cx="1260475" cy="912813"/>
            <a:chOff x="1411092" y="1711906"/>
            <a:chExt cx="1259339" cy="914002"/>
          </a:xfrm>
        </p:grpSpPr>
        <p:sp>
          <p:nvSpPr>
            <p:cNvPr id="3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089" y="2071148"/>
              <a:ext cx="1213342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4643438" y="5161681"/>
            <a:ext cx="1260475" cy="912813"/>
            <a:chOff x="1411092" y="1711906"/>
            <a:chExt cx="1259339" cy="914002"/>
          </a:xfrm>
        </p:grpSpPr>
        <p:sp>
          <p:nvSpPr>
            <p:cNvPr id="4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1457088" y="2071148"/>
              <a:ext cx="1213343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3" name="그룹 49"/>
          <p:cNvGrpSpPr>
            <a:grpSpLocks/>
          </p:cNvGrpSpPr>
          <p:nvPr/>
        </p:nvGrpSpPr>
        <p:grpSpPr bwMode="auto">
          <a:xfrm>
            <a:off x="7404100" y="5161681"/>
            <a:ext cx="1260475" cy="912813"/>
            <a:chOff x="1411092" y="1711906"/>
            <a:chExt cx="1259339" cy="914002"/>
          </a:xfrm>
        </p:grpSpPr>
        <p:sp>
          <p:nvSpPr>
            <p:cNvPr id="44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45" name="TextBox 44"/>
            <p:cNvSpPr txBox="1"/>
            <p:nvPr/>
          </p:nvSpPr>
          <p:spPr bwMode="auto">
            <a:xfrm>
              <a:off x="1457089" y="2071148"/>
              <a:ext cx="1213342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628650" y="97703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직사각형 5"/>
          <p:cNvSpPr/>
          <p:nvPr/>
        </p:nvSpPr>
        <p:spPr>
          <a:xfrm>
            <a:off x="587916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직사각형 7"/>
          <p:cNvSpPr/>
          <p:nvPr/>
        </p:nvSpPr>
        <p:spPr>
          <a:xfrm>
            <a:off x="1965069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9"/>
          <p:cNvSpPr/>
          <p:nvPr/>
        </p:nvSpPr>
        <p:spPr>
          <a:xfrm>
            <a:off x="3342222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1"/>
          <p:cNvSpPr/>
          <p:nvPr/>
        </p:nvSpPr>
        <p:spPr>
          <a:xfrm>
            <a:off x="4719375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3"/>
          <p:cNvSpPr/>
          <p:nvPr/>
        </p:nvSpPr>
        <p:spPr>
          <a:xfrm>
            <a:off x="6096528" y="3483616"/>
            <a:ext cx="1119984" cy="111998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5"/>
          <p:cNvSpPr/>
          <p:nvPr/>
        </p:nvSpPr>
        <p:spPr>
          <a:xfrm>
            <a:off x="7473681" y="3483616"/>
            <a:ext cx="1119984" cy="1119982"/>
          </a:xfrm>
          <a:prstGeom prst="rect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AutoShape 12"/>
          <p:cNvSpPr>
            <a:spLocks noChangeArrowheads="1"/>
          </p:cNvSpPr>
          <p:nvPr/>
        </p:nvSpPr>
        <p:spPr bwMode="auto">
          <a:xfrm>
            <a:off x="611188" y="3834531"/>
            <a:ext cx="7516812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50000">
                <a:schemeClr val="bg1">
                  <a:alpha val="74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566738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7583488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17"/>
          <p:cNvSpPr txBox="1">
            <a:spLocks noChangeArrowheads="1"/>
          </p:cNvSpPr>
          <p:nvPr/>
        </p:nvSpPr>
        <p:spPr bwMode="auto">
          <a:xfrm>
            <a:off x="6207125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18"/>
          <p:cNvSpPr txBox="1">
            <a:spLocks noChangeArrowheads="1"/>
          </p:cNvSpPr>
          <p:nvPr/>
        </p:nvSpPr>
        <p:spPr bwMode="auto">
          <a:xfrm>
            <a:off x="4829175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19"/>
          <p:cNvSpPr txBox="1">
            <a:spLocks noChangeArrowheads="1"/>
          </p:cNvSpPr>
          <p:nvPr/>
        </p:nvSpPr>
        <p:spPr bwMode="auto">
          <a:xfrm>
            <a:off x="3452813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20"/>
          <p:cNvSpPr txBox="1">
            <a:spLocks noChangeArrowheads="1"/>
          </p:cNvSpPr>
          <p:nvPr/>
        </p:nvSpPr>
        <p:spPr bwMode="auto">
          <a:xfrm>
            <a:off x="2074863" y="3545606"/>
            <a:ext cx="9001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21"/>
          <p:cNvSpPr txBox="1">
            <a:spLocks noChangeArrowheads="1"/>
          </p:cNvSpPr>
          <p:nvPr/>
        </p:nvSpPr>
        <p:spPr bwMode="auto">
          <a:xfrm>
            <a:off x="698500" y="3545606"/>
            <a:ext cx="900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Box 17"/>
          <p:cNvSpPr txBox="1">
            <a:spLocks noChangeArrowheads="1"/>
          </p:cNvSpPr>
          <p:nvPr/>
        </p:nvSpPr>
        <p:spPr bwMode="auto">
          <a:xfrm>
            <a:off x="1946275" y="4220294"/>
            <a:ext cx="11541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62" name="Text Box 17"/>
          <p:cNvSpPr txBox="1">
            <a:spLocks noChangeArrowheads="1"/>
          </p:cNvSpPr>
          <p:nvPr/>
        </p:nvSpPr>
        <p:spPr bwMode="auto">
          <a:xfrm>
            <a:off x="3324225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4703763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6083300" y="4220294"/>
            <a:ext cx="11541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7461250" y="4220294"/>
            <a:ext cx="1155700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</a:p>
        </p:txBody>
      </p:sp>
      <p:sp>
        <p:nvSpPr>
          <p:cNvPr id="66" name="직사각형 174"/>
          <p:cNvSpPr/>
          <p:nvPr/>
        </p:nvSpPr>
        <p:spPr>
          <a:xfrm>
            <a:off x="7381875" y="3372569"/>
            <a:ext cx="1309688" cy="3152775"/>
          </a:xfrm>
          <a:prstGeom prst="rect">
            <a:avLst/>
          </a:prstGeom>
          <a:noFill/>
          <a:ln w="10160">
            <a:solidFill>
              <a:schemeClr val="accent1"/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직사각형 175"/>
          <p:cNvSpPr/>
          <p:nvPr/>
        </p:nvSpPr>
        <p:spPr>
          <a:xfrm>
            <a:off x="476250" y="1592981"/>
            <a:ext cx="1311275" cy="3152775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8" name="그룹 49"/>
          <p:cNvGrpSpPr>
            <a:grpSpLocks/>
          </p:cNvGrpSpPr>
          <p:nvPr/>
        </p:nvGrpSpPr>
        <p:grpSpPr bwMode="auto">
          <a:xfrm>
            <a:off x="503238" y="2024781"/>
            <a:ext cx="1258887" cy="912813"/>
            <a:chOff x="1411092" y="1711906"/>
            <a:chExt cx="1259339" cy="914002"/>
          </a:xfrm>
        </p:grpSpPr>
        <p:sp>
          <p:nvSpPr>
            <p:cNvPr id="6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70" name="TextBox 69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71" name="그룹 49"/>
          <p:cNvGrpSpPr>
            <a:grpSpLocks/>
          </p:cNvGrpSpPr>
          <p:nvPr/>
        </p:nvGrpSpPr>
        <p:grpSpPr bwMode="auto">
          <a:xfrm>
            <a:off x="3263900" y="2024781"/>
            <a:ext cx="1258888" cy="912813"/>
            <a:chOff x="1411092" y="1711906"/>
            <a:chExt cx="1259339" cy="914002"/>
          </a:xfrm>
        </p:grpSpPr>
        <p:sp>
          <p:nvSpPr>
            <p:cNvPr id="7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74" name="그룹 49"/>
          <p:cNvGrpSpPr>
            <a:grpSpLocks/>
          </p:cNvGrpSpPr>
          <p:nvPr/>
        </p:nvGrpSpPr>
        <p:grpSpPr bwMode="auto">
          <a:xfrm>
            <a:off x="6024563" y="2024781"/>
            <a:ext cx="1258887" cy="912813"/>
            <a:chOff x="1411092" y="1711906"/>
            <a:chExt cx="1259339" cy="914002"/>
          </a:xfrm>
        </p:grpSpPr>
        <p:sp>
          <p:nvSpPr>
            <p:cNvPr id="7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76" name="TextBox 75"/>
            <p:cNvSpPr txBox="1"/>
            <p:nvPr/>
          </p:nvSpPr>
          <p:spPr bwMode="auto">
            <a:xfrm>
              <a:off x="1457146" y="2071148"/>
              <a:ext cx="1213285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77" name="그룹 49"/>
          <p:cNvGrpSpPr>
            <a:grpSpLocks/>
          </p:cNvGrpSpPr>
          <p:nvPr/>
        </p:nvGrpSpPr>
        <p:grpSpPr bwMode="auto">
          <a:xfrm>
            <a:off x="1882775" y="5161681"/>
            <a:ext cx="1260475" cy="912813"/>
            <a:chOff x="1411092" y="1711906"/>
            <a:chExt cx="1259339" cy="914002"/>
          </a:xfrm>
        </p:grpSpPr>
        <p:sp>
          <p:nvSpPr>
            <p:cNvPr id="7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79" name="TextBox 78"/>
            <p:cNvSpPr txBox="1"/>
            <p:nvPr/>
          </p:nvSpPr>
          <p:spPr bwMode="auto">
            <a:xfrm>
              <a:off x="1457089" y="2071148"/>
              <a:ext cx="1213342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80" name="그룹 49"/>
          <p:cNvGrpSpPr>
            <a:grpSpLocks/>
          </p:cNvGrpSpPr>
          <p:nvPr/>
        </p:nvGrpSpPr>
        <p:grpSpPr bwMode="auto">
          <a:xfrm>
            <a:off x="4643438" y="5161681"/>
            <a:ext cx="1260475" cy="912813"/>
            <a:chOff x="1411092" y="1711906"/>
            <a:chExt cx="1259339" cy="914002"/>
          </a:xfrm>
        </p:grpSpPr>
        <p:sp>
          <p:nvSpPr>
            <p:cNvPr id="81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82" name="TextBox 81"/>
            <p:cNvSpPr txBox="1"/>
            <p:nvPr/>
          </p:nvSpPr>
          <p:spPr bwMode="auto">
            <a:xfrm>
              <a:off x="1457088" y="2071148"/>
              <a:ext cx="1213343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83" name="그룹 49"/>
          <p:cNvGrpSpPr>
            <a:grpSpLocks/>
          </p:cNvGrpSpPr>
          <p:nvPr/>
        </p:nvGrpSpPr>
        <p:grpSpPr bwMode="auto">
          <a:xfrm>
            <a:off x="7404100" y="5161681"/>
            <a:ext cx="1260475" cy="912813"/>
            <a:chOff x="1411092" y="1711906"/>
            <a:chExt cx="1259339" cy="914002"/>
          </a:xfrm>
        </p:grpSpPr>
        <p:sp>
          <p:nvSpPr>
            <p:cNvPr id="84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929" cy="370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85" name="TextBox 84"/>
            <p:cNvSpPr txBox="1"/>
            <p:nvPr/>
          </p:nvSpPr>
          <p:spPr bwMode="auto">
            <a:xfrm>
              <a:off x="1457089" y="2071148"/>
              <a:ext cx="1213342" cy="55476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10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278</Words>
  <Application>Microsoft Office PowerPoint</Application>
  <PresentationFormat>On-screen Show (4:3)</PresentationFormat>
  <Paragraphs>90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2014-04-03T01:41:13Z</dcterms:modified>
</cp:coreProperties>
</file>