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직사각형 47"/>
          <p:cNvSpPr/>
          <p:nvPr/>
        </p:nvSpPr>
        <p:spPr>
          <a:xfrm>
            <a:off x="2593033" y="2156825"/>
            <a:ext cx="912076" cy="555177"/>
          </a:xfrm>
          <a:prstGeom prst="rect">
            <a:avLst/>
          </a:prstGeom>
          <a:noFill/>
          <a:ln w="1016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741234" y="699542"/>
            <a:ext cx="7139486" cy="407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49"/>
          <p:cNvGrpSpPr>
            <a:grpSpLocks/>
          </p:cNvGrpSpPr>
          <p:nvPr/>
        </p:nvGrpSpPr>
        <p:grpSpPr bwMode="auto">
          <a:xfrm>
            <a:off x="2491238" y="1491630"/>
            <a:ext cx="1110054" cy="679672"/>
            <a:chOff x="1411092" y="1711906"/>
            <a:chExt cx="1259339" cy="772394"/>
          </a:xfrm>
        </p:grpSpPr>
        <p:sp>
          <p:nvSpPr>
            <p:cNvPr id="7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9" name="그룹 49"/>
          <p:cNvGrpSpPr>
            <a:grpSpLocks/>
          </p:cNvGrpSpPr>
          <p:nvPr/>
        </p:nvGrpSpPr>
        <p:grpSpPr bwMode="auto">
          <a:xfrm>
            <a:off x="4513963" y="1491630"/>
            <a:ext cx="1110054" cy="679672"/>
            <a:chOff x="1411092" y="1711906"/>
            <a:chExt cx="1259339" cy="772394"/>
          </a:xfrm>
        </p:grpSpPr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12" name="그룹 49"/>
          <p:cNvGrpSpPr>
            <a:grpSpLocks/>
          </p:cNvGrpSpPr>
          <p:nvPr/>
        </p:nvGrpSpPr>
        <p:grpSpPr bwMode="auto">
          <a:xfrm>
            <a:off x="6536688" y="1491630"/>
            <a:ext cx="1110054" cy="679672"/>
            <a:chOff x="1411092" y="1711906"/>
            <a:chExt cx="1259339" cy="772394"/>
          </a:xfrm>
        </p:grpSpPr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15" name="그룹 49"/>
          <p:cNvGrpSpPr>
            <a:grpSpLocks/>
          </p:cNvGrpSpPr>
          <p:nvPr/>
        </p:nvGrpSpPr>
        <p:grpSpPr bwMode="auto">
          <a:xfrm>
            <a:off x="1479875" y="3916143"/>
            <a:ext cx="1110054" cy="679672"/>
            <a:chOff x="1411092" y="1711906"/>
            <a:chExt cx="1259339" cy="772394"/>
          </a:xfrm>
        </p:grpSpPr>
        <p:sp>
          <p:nvSpPr>
            <p:cNvPr id="16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18" name="그룹 49"/>
          <p:cNvGrpSpPr>
            <a:grpSpLocks/>
          </p:cNvGrpSpPr>
          <p:nvPr/>
        </p:nvGrpSpPr>
        <p:grpSpPr bwMode="auto">
          <a:xfrm>
            <a:off x="3502600" y="3916143"/>
            <a:ext cx="1110054" cy="679672"/>
            <a:chOff x="1411092" y="1711906"/>
            <a:chExt cx="1259339" cy="772394"/>
          </a:xfrm>
        </p:grpSpPr>
        <p:sp>
          <p:nvSpPr>
            <p:cNvPr id="19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21" name="그룹 49"/>
          <p:cNvGrpSpPr>
            <a:grpSpLocks/>
          </p:cNvGrpSpPr>
          <p:nvPr/>
        </p:nvGrpSpPr>
        <p:grpSpPr bwMode="auto">
          <a:xfrm>
            <a:off x="5525326" y="3916143"/>
            <a:ext cx="1110054" cy="679672"/>
            <a:chOff x="1411092" y="1711906"/>
            <a:chExt cx="1259339" cy="772394"/>
          </a:xfrm>
        </p:grpSpPr>
        <p:sp>
          <p:nvSpPr>
            <p:cNvPr id="22" name="TextBox 21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sp>
        <p:nvSpPr>
          <p:cNvPr id="24" name="직사각형 49"/>
          <p:cNvSpPr/>
          <p:nvPr/>
        </p:nvSpPr>
        <p:spPr>
          <a:xfrm>
            <a:off x="4618563" y="2156825"/>
            <a:ext cx="912076" cy="555177"/>
          </a:xfrm>
          <a:prstGeom prst="rect">
            <a:avLst/>
          </a:prstGeom>
          <a:noFill/>
          <a:ln w="1016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53"/>
          <p:cNvSpPr/>
          <p:nvPr/>
        </p:nvSpPr>
        <p:spPr>
          <a:xfrm>
            <a:off x="6644094" y="2156825"/>
            <a:ext cx="912076" cy="555177"/>
          </a:xfrm>
          <a:prstGeom prst="rect">
            <a:avLst/>
          </a:prstGeom>
          <a:noFill/>
          <a:ln w="1016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70"/>
          <p:cNvSpPr/>
          <p:nvPr/>
        </p:nvSpPr>
        <p:spPr>
          <a:xfrm>
            <a:off x="3605798" y="3386145"/>
            <a:ext cx="912076" cy="555177"/>
          </a:xfrm>
          <a:prstGeom prst="rect">
            <a:avLst/>
          </a:prstGeom>
          <a:noFill/>
          <a:ln w="1016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81"/>
          <p:cNvSpPr/>
          <p:nvPr/>
        </p:nvSpPr>
        <p:spPr>
          <a:xfrm>
            <a:off x="1580268" y="3386145"/>
            <a:ext cx="912076" cy="555177"/>
          </a:xfrm>
          <a:prstGeom prst="rect">
            <a:avLst/>
          </a:prstGeom>
          <a:noFill/>
          <a:ln w="1016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82"/>
          <p:cNvSpPr/>
          <p:nvPr/>
        </p:nvSpPr>
        <p:spPr>
          <a:xfrm>
            <a:off x="5631329" y="3386145"/>
            <a:ext cx="912076" cy="555177"/>
          </a:xfrm>
          <a:prstGeom prst="rect">
            <a:avLst/>
          </a:prstGeom>
          <a:noFill/>
          <a:ln w="1016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12"/>
          <p:cNvSpPr>
            <a:spLocks noChangeArrowheads="1"/>
          </p:cNvSpPr>
          <p:nvPr/>
        </p:nvSpPr>
        <p:spPr bwMode="auto">
          <a:xfrm>
            <a:off x="547348" y="2448890"/>
            <a:ext cx="8057100" cy="1189665"/>
          </a:xfrm>
          <a:prstGeom prst="rightArrow">
            <a:avLst>
              <a:gd name="adj1" fmla="val 45285"/>
              <a:gd name="adj2" fmla="val 6382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768740" y="2895086"/>
            <a:ext cx="663616" cy="307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757490" y="2895086"/>
            <a:ext cx="663616" cy="307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46239" y="2895086"/>
            <a:ext cx="663616" cy="307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734988" y="2895086"/>
            <a:ext cx="663616" cy="307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723738" y="2895086"/>
            <a:ext cx="663616" cy="307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712487" y="2895086"/>
            <a:ext cx="663616" cy="307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직사각형 175"/>
          <p:cNvSpPr/>
          <p:nvPr/>
        </p:nvSpPr>
        <p:spPr>
          <a:xfrm>
            <a:off x="2593124" y="1505551"/>
            <a:ext cx="912076" cy="1808090"/>
          </a:xfrm>
          <a:prstGeom prst="rect">
            <a:avLst/>
          </a:prstGeom>
          <a:noFill/>
          <a:ln w="10160">
            <a:solidFill>
              <a:schemeClr val="tx1">
                <a:lumMod val="75000"/>
                <a:lumOff val="25000"/>
              </a:schemeClr>
            </a:solidFill>
            <a:prstDash val="sysDash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직사각형 47"/>
          <p:cNvSpPr/>
          <p:nvPr/>
        </p:nvSpPr>
        <p:spPr>
          <a:xfrm>
            <a:off x="2593033" y="2156825"/>
            <a:ext cx="912076" cy="555177"/>
          </a:xfrm>
          <a:prstGeom prst="rect">
            <a:avLst/>
          </a:prstGeom>
          <a:noFill/>
          <a:ln w="1016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741234" y="699542"/>
            <a:ext cx="71394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49"/>
          <p:cNvGrpSpPr>
            <a:grpSpLocks/>
          </p:cNvGrpSpPr>
          <p:nvPr/>
        </p:nvGrpSpPr>
        <p:grpSpPr bwMode="auto">
          <a:xfrm>
            <a:off x="2491238" y="1491629"/>
            <a:ext cx="1110054" cy="740034"/>
            <a:chOff x="1411092" y="1711906"/>
            <a:chExt cx="1259339" cy="840991"/>
          </a:xfrm>
        </p:grpSpPr>
        <p:sp>
          <p:nvSpPr>
            <p:cNvPr id="7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84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 bwMode="auto">
            <a:xfrm>
              <a:off x="1457113" y="1975787"/>
              <a:ext cx="1213318" cy="577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9" name="그룹 49"/>
          <p:cNvGrpSpPr>
            <a:grpSpLocks/>
          </p:cNvGrpSpPr>
          <p:nvPr/>
        </p:nvGrpSpPr>
        <p:grpSpPr bwMode="auto">
          <a:xfrm>
            <a:off x="4513963" y="1491629"/>
            <a:ext cx="1110054" cy="740034"/>
            <a:chOff x="1411092" y="1711906"/>
            <a:chExt cx="1259339" cy="840991"/>
          </a:xfrm>
        </p:grpSpPr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84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 bwMode="auto">
            <a:xfrm>
              <a:off x="1457113" y="1975787"/>
              <a:ext cx="1213318" cy="577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12" name="그룹 49"/>
          <p:cNvGrpSpPr>
            <a:grpSpLocks/>
          </p:cNvGrpSpPr>
          <p:nvPr/>
        </p:nvGrpSpPr>
        <p:grpSpPr bwMode="auto">
          <a:xfrm>
            <a:off x="6536688" y="1491629"/>
            <a:ext cx="1110054" cy="740034"/>
            <a:chOff x="1411092" y="1711906"/>
            <a:chExt cx="1259339" cy="840991"/>
          </a:xfrm>
        </p:grpSpPr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84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 bwMode="auto">
            <a:xfrm>
              <a:off x="1457113" y="1975787"/>
              <a:ext cx="1213318" cy="577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15" name="그룹 49"/>
          <p:cNvGrpSpPr>
            <a:grpSpLocks/>
          </p:cNvGrpSpPr>
          <p:nvPr/>
        </p:nvGrpSpPr>
        <p:grpSpPr bwMode="auto">
          <a:xfrm>
            <a:off x="1479875" y="3916142"/>
            <a:ext cx="1110054" cy="740034"/>
            <a:chOff x="1411092" y="1711906"/>
            <a:chExt cx="1259339" cy="840991"/>
          </a:xfrm>
        </p:grpSpPr>
        <p:sp>
          <p:nvSpPr>
            <p:cNvPr id="16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84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 bwMode="auto">
            <a:xfrm>
              <a:off x="1457113" y="1975787"/>
              <a:ext cx="1213318" cy="577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18" name="그룹 49"/>
          <p:cNvGrpSpPr>
            <a:grpSpLocks/>
          </p:cNvGrpSpPr>
          <p:nvPr/>
        </p:nvGrpSpPr>
        <p:grpSpPr bwMode="auto">
          <a:xfrm>
            <a:off x="3502600" y="3916142"/>
            <a:ext cx="1110054" cy="740034"/>
            <a:chOff x="1411092" y="1711906"/>
            <a:chExt cx="1259339" cy="840991"/>
          </a:xfrm>
        </p:grpSpPr>
        <p:sp>
          <p:nvSpPr>
            <p:cNvPr id="19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84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 bwMode="auto">
            <a:xfrm>
              <a:off x="1457113" y="1975787"/>
              <a:ext cx="1213318" cy="577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21" name="그룹 49"/>
          <p:cNvGrpSpPr>
            <a:grpSpLocks/>
          </p:cNvGrpSpPr>
          <p:nvPr/>
        </p:nvGrpSpPr>
        <p:grpSpPr bwMode="auto">
          <a:xfrm>
            <a:off x="5525326" y="3916142"/>
            <a:ext cx="1110054" cy="740034"/>
            <a:chOff x="1411092" y="1711906"/>
            <a:chExt cx="1259339" cy="840991"/>
          </a:xfrm>
        </p:grpSpPr>
        <p:sp>
          <p:nvSpPr>
            <p:cNvPr id="22" name="TextBox 21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84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 bwMode="auto">
            <a:xfrm>
              <a:off x="1457113" y="1975787"/>
              <a:ext cx="1213318" cy="577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sp>
        <p:nvSpPr>
          <p:cNvPr id="24" name="직사각형 49"/>
          <p:cNvSpPr/>
          <p:nvPr/>
        </p:nvSpPr>
        <p:spPr>
          <a:xfrm>
            <a:off x="4618563" y="2156825"/>
            <a:ext cx="912076" cy="555177"/>
          </a:xfrm>
          <a:prstGeom prst="rect">
            <a:avLst/>
          </a:prstGeom>
          <a:noFill/>
          <a:ln w="1016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53"/>
          <p:cNvSpPr/>
          <p:nvPr/>
        </p:nvSpPr>
        <p:spPr>
          <a:xfrm>
            <a:off x="6644094" y="2156825"/>
            <a:ext cx="912076" cy="555177"/>
          </a:xfrm>
          <a:prstGeom prst="rect">
            <a:avLst/>
          </a:prstGeom>
          <a:noFill/>
          <a:ln w="1016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70"/>
          <p:cNvSpPr/>
          <p:nvPr/>
        </p:nvSpPr>
        <p:spPr>
          <a:xfrm>
            <a:off x="3605798" y="3386145"/>
            <a:ext cx="912076" cy="555177"/>
          </a:xfrm>
          <a:prstGeom prst="rect">
            <a:avLst/>
          </a:prstGeom>
          <a:noFill/>
          <a:ln w="1016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81"/>
          <p:cNvSpPr/>
          <p:nvPr/>
        </p:nvSpPr>
        <p:spPr>
          <a:xfrm>
            <a:off x="1580268" y="3386145"/>
            <a:ext cx="912076" cy="555177"/>
          </a:xfrm>
          <a:prstGeom prst="rect">
            <a:avLst/>
          </a:prstGeom>
          <a:noFill/>
          <a:ln w="1016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82"/>
          <p:cNvSpPr/>
          <p:nvPr/>
        </p:nvSpPr>
        <p:spPr>
          <a:xfrm>
            <a:off x="5631329" y="3386145"/>
            <a:ext cx="912076" cy="555177"/>
          </a:xfrm>
          <a:prstGeom prst="rect">
            <a:avLst/>
          </a:prstGeom>
          <a:noFill/>
          <a:ln w="1016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12"/>
          <p:cNvSpPr>
            <a:spLocks noChangeArrowheads="1"/>
          </p:cNvSpPr>
          <p:nvPr/>
        </p:nvSpPr>
        <p:spPr bwMode="auto">
          <a:xfrm>
            <a:off x="547348" y="2448890"/>
            <a:ext cx="8057100" cy="1189665"/>
          </a:xfrm>
          <a:prstGeom prst="rightArrow">
            <a:avLst>
              <a:gd name="adj1" fmla="val 45285"/>
              <a:gd name="adj2" fmla="val 6382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768740" y="2895086"/>
            <a:ext cx="663616" cy="307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757490" y="2895086"/>
            <a:ext cx="663616" cy="307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746239" y="2895086"/>
            <a:ext cx="663616" cy="307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734988" y="2895086"/>
            <a:ext cx="663616" cy="307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723738" y="2895086"/>
            <a:ext cx="663616" cy="307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712487" y="2895086"/>
            <a:ext cx="663616" cy="307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직사각형 175"/>
          <p:cNvSpPr/>
          <p:nvPr/>
        </p:nvSpPr>
        <p:spPr>
          <a:xfrm>
            <a:off x="2593124" y="1505551"/>
            <a:ext cx="912076" cy="1808090"/>
          </a:xfrm>
          <a:prstGeom prst="rect">
            <a:avLst/>
          </a:prstGeom>
          <a:noFill/>
          <a:ln w="10160">
            <a:solidFill>
              <a:schemeClr val="bg1">
                <a:lumMod val="75000"/>
              </a:schemeClr>
            </a:solidFill>
            <a:prstDash val="sysDash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</TotalTime>
  <Words>219</Words>
  <Application>Microsoft Office PowerPoint</Application>
  <PresentationFormat>On-screen Show (16:9)</PresentationFormat>
  <Paragraphs>78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2014-04-03T01:31:36Z</dcterms:modified>
</cp:coreProperties>
</file>