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직사각형 47"/>
          <p:cNvSpPr/>
          <p:nvPr/>
        </p:nvSpPr>
        <p:spPr>
          <a:xfrm>
            <a:off x="2321647" y="2821231"/>
            <a:ext cx="1035115" cy="630070"/>
          </a:xfrm>
          <a:prstGeom prst="rect">
            <a:avLst/>
          </a:prstGeom>
          <a:noFill/>
          <a:ln w="10160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1028275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49"/>
          <p:cNvGrpSpPr>
            <a:grpSpLocks/>
          </p:cNvGrpSpPr>
          <p:nvPr/>
        </p:nvGrpSpPr>
        <p:grpSpPr bwMode="auto">
          <a:xfrm>
            <a:off x="2206120" y="2066302"/>
            <a:ext cx="1259800" cy="771359"/>
            <a:chOff x="1411092" y="1711906"/>
            <a:chExt cx="1259339" cy="772394"/>
          </a:xfrm>
        </p:grpSpPr>
        <p:sp>
          <p:nvSpPr>
            <p:cNvPr id="7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9" name="그룹 49"/>
          <p:cNvGrpSpPr>
            <a:grpSpLocks/>
          </p:cNvGrpSpPr>
          <p:nvPr/>
        </p:nvGrpSpPr>
        <p:grpSpPr bwMode="auto">
          <a:xfrm>
            <a:off x="4501710" y="2066302"/>
            <a:ext cx="1259800" cy="771359"/>
            <a:chOff x="1411092" y="1711906"/>
            <a:chExt cx="1259339" cy="772394"/>
          </a:xfrm>
        </p:grpSpPr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12" name="그룹 49"/>
          <p:cNvGrpSpPr>
            <a:grpSpLocks/>
          </p:cNvGrpSpPr>
          <p:nvPr/>
        </p:nvGrpSpPr>
        <p:grpSpPr bwMode="auto">
          <a:xfrm>
            <a:off x="6797300" y="2066302"/>
            <a:ext cx="1259800" cy="771359"/>
            <a:chOff x="1411092" y="1711906"/>
            <a:chExt cx="1259339" cy="772394"/>
          </a:xfrm>
        </p:grpSpPr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15" name="그룹 49"/>
          <p:cNvGrpSpPr>
            <a:grpSpLocks/>
          </p:cNvGrpSpPr>
          <p:nvPr/>
        </p:nvGrpSpPr>
        <p:grpSpPr bwMode="auto">
          <a:xfrm>
            <a:off x="1058325" y="4817881"/>
            <a:ext cx="1259800" cy="771359"/>
            <a:chOff x="1411092" y="1711906"/>
            <a:chExt cx="1259339" cy="772394"/>
          </a:xfrm>
        </p:grpSpPr>
        <p:sp>
          <p:nvSpPr>
            <p:cNvPr id="16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18" name="그룹 49"/>
          <p:cNvGrpSpPr>
            <a:grpSpLocks/>
          </p:cNvGrpSpPr>
          <p:nvPr/>
        </p:nvGrpSpPr>
        <p:grpSpPr bwMode="auto">
          <a:xfrm>
            <a:off x="3353915" y="4817881"/>
            <a:ext cx="1259800" cy="771359"/>
            <a:chOff x="1411092" y="1711906"/>
            <a:chExt cx="1259339" cy="772394"/>
          </a:xfrm>
        </p:grpSpPr>
        <p:sp>
          <p:nvSpPr>
            <p:cNvPr id="19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21" name="그룹 49"/>
          <p:cNvGrpSpPr>
            <a:grpSpLocks/>
          </p:cNvGrpSpPr>
          <p:nvPr/>
        </p:nvGrpSpPr>
        <p:grpSpPr bwMode="auto">
          <a:xfrm>
            <a:off x="5649505" y="4817881"/>
            <a:ext cx="1259800" cy="771359"/>
            <a:chOff x="1411092" y="1711906"/>
            <a:chExt cx="1259339" cy="772394"/>
          </a:xfrm>
        </p:grpSpPr>
        <p:sp>
          <p:nvSpPr>
            <p:cNvPr id="22" name="TextBox 21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sp>
        <p:nvSpPr>
          <p:cNvPr id="24" name="직사각형 49"/>
          <p:cNvSpPr/>
          <p:nvPr/>
        </p:nvSpPr>
        <p:spPr>
          <a:xfrm>
            <a:off x="4620421" y="2821231"/>
            <a:ext cx="1035115" cy="630070"/>
          </a:xfrm>
          <a:prstGeom prst="rect">
            <a:avLst/>
          </a:prstGeom>
          <a:noFill/>
          <a:ln w="10160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53"/>
          <p:cNvSpPr/>
          <p:nvPr/>
        </p:nvSpPr>
        <p:spPr>
          <a:xfrm>
            <a:off x="6919195" y="2821231"/>
            <a:ext cx="1035115" cy="630070"/>
          </a:xfrm>
          <a:prstGeom prst="rect">
            <a:avLst/>
          </a:prstGeom>
          <a:noFill/>
          <a:ln w="10160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직사각형 70"/>
          <p:cNvSpPr/>
          <p:nvPr/>
        </p:nvSpPr>
        <p:spPr>
          <a:xfrm>
            <a:off x="3471034" y="4216386"/>
            <a:ext cx="1035115" cy="630070"/>
          </a:xfrm>
          <a:prstGeom prst="rect">
            <a:avLst/>
          </a:prstGeom>
          <a:noFill/>
          <a:ln w="10160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직사각형 81"/>
          <p:cNvSpPr/>
          <p:nvPr/>
        </p:nvSpPr>
        <p:spPr>
          <a:xfrm>
            <a:off x="1172260" y="4216386"/>
            <a:ext cx="1035115" cy="630070"/>
          </a:xfrm>
          <a:prstGeom prst="rect">
            <a:avLst/>
          </a:prstGeom>
          <a:noFill/>
          <a:ln w="10160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직사각형 82"/>
          <p:cNvSpPr/>
          <p:nvPr/>
        </p:nvSpPr>
        <p:spPr>
          <a:xfrm>
            <a:off x="5769808" y="4216386"/>
            <a:ext cx="1035115" cy="630070"/>
          </a:xfrm>
          <a:prstGeom prst="rect">
            <a:avLst/>
          </a:prstGeom>
          <a:noFill/>
          <a:ln w="10160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AutoShape 12"/>
          <p:cNvSpPr>
            <a:spLocks noChangeArrowheads="1"/>
          </p:cNvSpPr>
          <p:nvPr/>
        </p:nvSpPr>
        <p:spPr bwMode="auto">
          <a:xfrm>
            <a:off x="0" y="3152696"/>
            <a:ext cx="9144000" cy="1350150"/>
          </a:xfrm>
          <a:prstGeom prst="rightArrow">
            <a:avLst>
              <a:gd name="adj1" fmla="val 45285"/>
              <a:gd name="adj2" fmla="val 6382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060656" y="3659083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12988" y="3659083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765320" y="3659083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617652" y="3659083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469984" y="3659083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322316" y="3659083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직사각형 175"/>
          <p:cNvSpPr/>
          <p:nvPr/>
        </p:nvSpPr>
        <p:spPr>
          <a:xfrm>
            <a:off x="2321750" y="2082101"/>
            <a:ext cx="1035115" cy="2052000"/>
          </a:xfrm>
          <a:prstGeom prst="rect">
            <a:avLst/>
          </a:prstGeom>
          <a:noFill/>
          <a:ln w="10160">
            <a:solidFill>
              <a:schemeClr val="tx1">
                <a:lumMod val="75000"/>
                <a:lumOff val="25000"/>
              </a:schemeClr>
            </a:solidFill>
            <a:prstDash val="sysDash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47"/>
          <p:cNvSpPr/>
          <p:nvPr/>
        </p:nvSpPr>
        <p:spPr>
          <a:xfrm>
            <a:off x="2321647" y="2821231"/>
            <a:ext cx="1035115" cy="630070"/>
          </a:xfrm>
          <a:prstGeom prst="rect">
            <a:avLst/>
          </a:prstGeom>
          <a:noFill/>
          <a:ln w="1016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28650" y="1028275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그룹 49"/>
          <p:cNvGrpSpPr>
            <a:grpSpLocks/>
          </p:cNvGrpSpPr>
          <p:nvPr/>
        </p:nvGrpSpPr>
        <p:grpSpPr bwMode="auto">
          <a:xfrm>
            <a:off x="2206120" y="2066302"/>
            <a:ext cx="1259800" cy="771359"/>
            <a:chOff x="1411092" y="1711906"/>
            <a:chExt cx="1259339" cy="772394"/>
          </a:xfrm>
        </p:grpSpPr>
        <p:sp>
          <p:nvSpPr>
            <p:cNvPr id="8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10" name="그룹 49"/>
          <p:cNvGrpSpPr>
            <a:grpSpLocks/>
          </p:cNvGrpSpPr>
          <p:nvPr/>
        </p:nvGrpSpPr>
        <p:grpSpPr bwMode="auto">
          <a:xfrm>
            <a:off x="4501710" y="2066302"/>
            <a:ext cx="1259800" cy="771359"/>
            <a:chOff x="1411092" y="1711906"/>
            <a:chExt cx="1259339" cy="772394"/>
          </a:xfrm>
        </p:grpSpPr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13" name="그룹 49"/>
          <p:cNvGrpSpPr>
            <a:grpSpLocks/>
          </p:cNvGrpSpPr>
          <p:nvPr/>
        </p:nvGrpSpPr>
        <p:grpSpPr bwMode="auto">
          <a:xfrm>
            <a:off x="6797300" y="2066302"/>
            <a:ext cx="1259800" cy="771359"/>
            <a:chOff x="1411092" y="1711906"/>
            <a:chExt cx="1259339" cy="772394"/>
          </a:xfrm>
        </p:grpSpPr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16" name="그룹 49"/>
          <p:cNvGrpSpPr>
            <a:grpSpLocks/>
          </p:cNvGrpSpPr>
          <p:nvPr/>
        </p:nvGrpSpPr>
        <p:grpSpPr bwMode="auto">
          <a:xfrm>
            <a:off x="1058325" y="4817881"/>
            <a:ext cx="1259800" cy="771359"/>
            <a:chOff x="1411092" y="1711906"/>
            <a:chExt cx="1259339" cy="772394"/>
          </a:xfrm>
        </p:grpSpPr>
        <p:sp>
          <p:nvSpPr>
            <p:cNvPr id="17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19" name="그룹 49"/>
          <p:cNvGrpSpPr>
            <a:grpSpLocks/>
          </p:cNvGrpSpPr>
          <p:nvPr/>
        </p:nvGrpSpPr>
        <p:grpSpPr bwMode="auto">
          <a:xfrm>
            <a:off x="3353915" y="4817881"/>
            <a:ext cx="1259800" cy="771359"/>
            <a:chOff x="1411092" y="1711906"/>
            <a:chExt cx="1259339" cy="772394"/>
          </a:xfrm>
        </p:grpSpPr>
        <p:sp>
          <p:nvSpPr>
            <p:cNvPr id="20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22" name="그룹 49"/>
          <p:cNvGrpSpPr>
            <a:grpSpLocks/>
          </p:cNvGrpSpPr>
          <p:nvPr/>
        </p:nvGrpSpPr>
        <p:grpSpPr bwMode="auto">
          <a:xfrm>
            <a:off x="5649505" y="4817881"/>
            <a:ext cx="1259800" cy="771359"/>
            <a:chOff x="1411092" y="1711906"/>
            <a:chExt cx="1259339" cy="772394"/>
          </a:xfrm>
        </p:grpSpPr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sp>
        <p:nvSpPr>
          <p:cNvPr id="25" name="직사각형 49"/>
          <p:cNvSpPr/>
          <p:nvPr/>
        </p:nvSpPr>
        <p:spPr>
          <a:xfrm>
            <a:off x="4620421" y="2821231"/>
            <a:ext cx="1035115" cy="630070"/>
          </a:xfrm>
          <a:prstGeom prst="rect">
            <a:avLst/>
          </a:prstGeom>
          <a:noFill/>
          <a:ln w="1016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직사각형 53"/>
          <p:cNvSpPr/>
          <p:nvPr/>
        </p:nvSpPr>
        <p:spPr>
          <a:xfrm>
            <a:off x="6919195" y="2821231"/>
            <a:ext cx="1035115" cy="630070"/>
          </a:xfrm>
          <a:prstGeom prst="rect">
            <a:avLst/>
          </a:prstGeom>
          <a:noFill/>
          <a:ln w="1016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직사각형 70"/>
          <p:cNvSpPr/>
          <p:nvPr/>
        </p:nvSpPr>
        <p:spPr>
          <a:xfrm>
            <a:off x="3471034" y="4216386"/>
            <a:ext cx="1035115" cy="630070"/>
          </a:xfrm>
          <a:prstGeom prst="rect">
            <a:avLst/>
          </a:prstGeom>
          <a:noFill/>
          <a:ln w="1016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직사각형 81"/>
          <p:cNvSpPr/>
          <p:nvPr/>
        </p:nvSpPr>
        <p:spPr>
          <a:xfrm>
            <a:off x="1172260" y="4216386"/>
            <a:ext cx="1035115" cy="630070"/>
          </a:xfrm>
          <a:prstGeom prst="rect">
            <a:avLst/>
          </a:prstGeom>
          <a:noFill/>
          <a:ln w="1016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직사각형 82"/>
          <p:cNvSpPr/>
          <p:nvPr/>
        </p:nvSpPr>
        <p:spPr>
          <a:xfrm>
            <a:off x="5769808" y="4216386"/>
            <a:ext cx="1035115" cy="630070"/>
          </a:xfrm>
          <a:prstGeom prst="rect">
            <a:avLst/>
          </a:prstGeom>
          <a:noFill/>
          <a:ln w="1016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AutoShape 12"/>
          <p:cNvSpPr>
            <a:spLocks noChangeArrowheads="1"/>
          </p:cNvSpPr>
          <p:nvPr/>
        </p:nvSpPr>
        <p:spPr bwMode="auto">
          <a:xfrm>
            <a:off x="0" y="3152696"/>
            <a:ext cx="9144000" cy="1350150"/>
          </a:xfrm>
          <a:prstGeom prst="rightArrow">
            <a:avLst>
              <a:gd name="adj1" fmla="val 45285"/>
              <a:gd name="adj2" fmla="val 6382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60656" y="3659083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912988" y="3659083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765320" y="3659083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617652" y="3659083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469984" y="3659083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322316" y="3659083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직사각형 175"/>
          <p:cNvSpPr/>
          <p:nvPr/>
        </p:nvSpPr>
        <p:spPr>
          <a:xfrm>
            <a:off x="2321750" y="2082101"/>
            <a:ext cx="1035115" cy="2052000"/>
          </a:xfrm>
          <a:prstGeom prst="rect">
            <a:avLst/>
          </a:prstGeom>
          <a:noFill/>
          <a:ln w="10160">
            <a:solidFill>
              <a:schemeClr val="bg1">
                <a:lumMod val="75000"/>
              </a:schemeClr>
            </a:solidFill>
            <a:prstDash val="sysDash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218</Words>
  <Application>Microsoft Office PowerPoint</Application>
  <PresentationFormat>On-screen Show (4:3)</PresentationFormat>
  <Paragraphs>78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2014-04-03T01:28:42Z</dcterms:modified>
</cp:coreProperties>
</file>