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0658" y="627534"/>
            <a:ext cx="6319614" cy="36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10800000">
            <a:off x="1152675" y="1110917"/>
            <a:ext cx="935857" cy="366087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133"/>
          <p:cNvGrpSpPr/>
          <p:nvPr/>
        </p:nvGrpSpPr>
        <p:grpSpPr>
          <a:xfrm>
            <a:off x="1956908" y="1142257"/>
            <a:ext cx="100278" cy="3618498"/>
            <a:chOff x="1154890" y="-1513041"/>
            <a:chExt cx="144001" cy="5196216"/>
          </a:xfrm>
        </p:grpSpPr>
        <p:sp useBgFill="1">
          <p:nvSpPr>
            <p:cNvPr id="7" name="AutoShape 105"/>
            <p:cNvSpPr>
              <a:spLocks noChangeArrowheads="1"/>
            </p:cNvSpPr>
            <p:nvPr/>
          </p:nvSpPr>
          <p:spPr bwMode="auto">
            <a:xfrm rot="10800000">
              <a:off x="1154891" y="308276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" name="AutoShape 106"/>
            <p:cNvSpPr>
              <a:spLocks noChangeArrowheads="1"/>
            </p:cNvSpPr>
            <p:nvPr/>
          </p:nvSpPr>
          <p:spPr bwMode="auto">
            <a:xfrm rot="10800000">
              <a:off x="1154891" y="242622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" name="AutoShape 107"/>
            <p:cNvSpPr>
              <a:spLocks noChangeArrowheads="1"/>
            </p:cNvSpPr>
            <p:nvPr/>
          </p:nvSpPr>
          <p:spPr bwMode="auto">
            <a:xfrm rot="10800000">
              <a:off x="1154891" y="176967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AutoShape 113"/>
            <p:cNvSpPr>
              <a:spLocks noChangeArrowheads="1"/>
            </p:cNvSpPr>
            <p:nvPr/>
          </p:nvSpPr>
          <p:spPr bwMode="auto">
            <a:xfrm rot="10800000">
              <a:off x="1154891" y="144140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AutoShape 114"/>
            <p:cNvSpPr>
              <a:spLocks noChangeArrowheads="1"/>
            </p:cNvSpPr>
            <p:nvPr/>
          </p:nvSpPr>
          <p:spPr bwMode="auto">
            <a:xfrm rot="10800000">
              <a:off x="1154891" y="78486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AutoShape 115"/>
            <p:cNvSpPr>
              <a:spLocks noChangeArrowheads="1"/>
            </p:cNvSpPr>
            <p:nvPr/>
          </p:nvSpPr>
          <p:spPr bwMode="auto">
            <a:xfrm rot="10800000">
              <a:off x="1154891" y="1283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3" name="AutoShape 116"/>
            <p:cNvSpPr>
              <a:spLocks noChangeArrowheads="1"/>
            </p:cNvSpPr>
            <p:nvPr/>
          </p:nvSpPr>
          <p:spPr bwMode="auto">
            <a:xfrm rot="10800000">
              <a:off x="1154891" y="-52822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4" name="AutoShape 117"/>
            <p:cNvSpPr>
              <a:spLocks noChangeArrowheads="1"/>
            </p:cNvSpPr>
            <p:nvPr/>
          </p:nvSpPr>
          <p:spPr bwMode="auto">
            <a:xfrm rot="10800000">
              <a:off x="1154891" y="-118476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5" name="AutoShape 105"/>
            <p:cNvSpPr>
              <a:spLocks noChangeArrowheads="1"/>
            </p:cNvSpPr>
            <p:nvPr/>
          </p:nvSpPr>
          <p:spPr bwMode="auto">
            <a:xfrm rot="10800000">
              <a:off x="1154890" y="341103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6" name="AutoShape 106"/>
            <p:cNvSpPr>
              <a:spLocks noChangeArrowheads="1"/>
            </p:cNvSpPr>
            <p:nvPr/>
          </p:nvSpPr>
          <p:spPr bwMode="auto">
            <a:xfrm rot="10800000">
              <a:off x="1154890" y="275449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7" name="AutoShape 107"/>
            <p:cNvSpPr>
              <a:spLocks noChangeArrowheads="1"/>
            </p:cNvSpPr>
            <p:nvPr/>
          </p:nvSpPr>
          <p:spPr bwMode="auto">
            <a:xfrm rot="10800000">
              <a:off x="1154890" y="209795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8" name="AutoShape 114"/>
            <p:cNvSpPr>
              <a:spLocks noChangeArrowheads="1"/>
            </p:cNvSpPr>
            <p:nvPr/>
          </p:nvSpPr>
          <p:spPr bwMode="auto">
            <a:xfrm rot="10800000">
              <a:off x="1154890" y="111313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9" name="AutoShape 115"/>
            <p:cNvSpPr>
              <a:spLocks noChangeArrowheads="1"/>
            </p:cNvSpPr>
            <p:nvPr/>
          </p:nvSpPr>
          <p:spPr bwMode="auto">
            <a:xfrm rot="10800000">
              <a:off x="1154890" y="45659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0" name="AutoShape 116"/>
            <p:cNvSpPr>
              <a:spLocks noChangeArrowheads="1"/>
            </p:cNvSpPr>
            <p:nvPr/>
          </p:nvSpPr>
          <p:spPr bwMode="auto">
            <a:xfrm rot="10800000">
              <a:off x="1154890" y="-19995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1" name="AutoShape 117"/>
            <p:cNvSpPr>
              <a:spLocks noChangeArrowheads="1"/>
            </p:cNvSpPr>
            <p:nvPr/>
          </p:nvSpPr>
          <p:spPr bwMode="auto">
            <a:xfrm rot="10800000">
              <a:off x="1154890" y="-85649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2" name="AutoShape 118"/>
            <p:cNvSpPr>
              <a:spLocks noChangeArrowheads="1"/>
            </p:cNvSpPr>
            <p:nvPr/>
          </p:nvSpPr>
          <p:spPr bwMode="auto">
            <a:xfrm rot="10800000">
              <a:off x="1154890" y="-151304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3" name="AutoShape 105"/>
            <p:cNvSpPr>
              <a:spLocks noChangeArrowheads="1"/>
            </p:cNvSpPr>
            <p:nvPr/>
          </p:nvSpPr>
          <p:spPr bwMode="auto">
            <a:xfrm rot="10800000">
              <a:off x="1154891" y="32469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4" name="AutoShape 106"/>
            <p:cNvSpPr>
              <a:spLocks noChangeArrowheads="1"/>
            </p:cNvSpPr>
            <p:nvPr/>
          </p:nvSpPr>
          <p:spPr bwMode="auto">
            <a:xfrm rot="10800000">
              <a:off x="1154891" y="259035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5" name="AutoShape 107"/>
            <p:cNvSpPr>
              <a:spLocks noChangeArrowheads="1"/>
            </p:cNvSpPr>
            <p:nvPr/>
          </p:nvSpPr>
          <p:spPr bwMode="auto">
            <a:xfrm rot="10800000">
              <a:off x="1154891" y="193381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6" name="AutoShape 113"/>
            <p:cNvSpPr>
              <a:spLocks noChangeArrowheads="1"/>
            </p:cNvSpPr>
            <p:nvPr/>
          </p:nvSpPr>
          <p:spPr bwMode="auto">
            <a:xfrm rot="10800000">
              <a:off x="1154891" y="160554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7" name="AutoShape 114"/>
            <p:cNvSpPr>
              <a:spLocks noChangeArrowheads="1"/>
            </p:cNvSpPr>
            <p:nvPr/>
          </p:nvSpPr>
          <p:spPr bwMode="auto">
            <a:xfrm rot="10800000">
              <a:off x="1154891" y="94899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8" name="AutoShape 115"/>
            <p:cNvSpPr>
              <a:spLocks noChangeArrowheads="1"/>
            </p:cNvSpPr>
            <p:nvPr/>
          </p:nvSpPr>
          <p:spPr bwMode="auto">
            <a:xfrm rot="10800000">
              <a:off x="1154891" y="29245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9" name="AutoShape 116"/>
            <p:cNvSpPr>
              <a:spLocks noChangeArrowheads="1"/>
            </p:cNvSpPr>
            <p:nvPr/>
          </p:nvSpPr>
          <p:spPr bwMode="auto">
            <a:xfrm rot="10800000">
              <a:off x="1154891" y="-36408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0" name="AutoShape 117"/>
            <p:cNvSpPr>
              <a:spLocks noChangeArrowheads="1"/>
            </p:cNvSpPr>
            <p:nvPr/>
          </p:nvSpPr>
          <p:spPr bwMode="auto">
            <a:xfrm rot="10800000">
              <a:off x="1154891" y="-102063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1" name="AutoShape 105"/>
            <p:cNvSpPr>
              <a:spLocks noChangeArrowheads="1"/>
            </p:cNvSpPr>
            <p:nvPr/>
          </p:nvSpPr>
          <p:spPr bwMode="auto">
            <a:xfrm rot="10800000">
              <a:off x="1154890" y="357517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2" name="AutoShape 106"/>
            <p:cNvSpPr>
              <a:spLocks noChangeArrowheads="1"/>
            </p:cNvSpPr>
            <p:nvPr/>
          </p:nvSpPr>
          <p:spPr bwMode="auto">
            <a:xfrm rot="10800000">
              <a:off x="1154890" y="291863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3" name="AutoShape 107"/>
            <p:cNvSpPr>
              <a:spLocks noChangeArrowheads="1"/>
            </p:cNvSpPr>
            <p:nvPr/>
          </p:nvSpPr>
          <p:spPr bwMode="auto">
            <a:xfrm rot="10800000">
              <a:off x="1154890" y="226208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6" name="AutoShape 114"/>
            <p:cNvSpPr>
              <a:spLocks noChangeArrowheads="1"/>
            </p:cNvSpPr>
            <p:nvPr/>
          </p:nvSpPr>
          <p:spPr bwMode="auto">
            <a:xfrm rot="10800000">
              <a:off x="1154890" y="127727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7" name="AutoShape 115"/>
            <p:cNvSpPr>
              <a:spLocks noChangeArrowheads="1"/>
            </p:cNvSpPr>
            <p:nvPr/>
          </p:nvSpPr>
          <p:spPr bwMode="auto">
            <a:xfrm rot="10800000">
              <a:off x="1154890" y="62072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8" name="AutoShape 116"/>
            <p:cNvSpPr>
              <a:spLocks noChangeArrowheads="1"/>
            </p:cNvSpPr>
            <p:nvPr/>
          </p:nvSpPr>
          <p:spPr bwMode="auto">
            <a:xfrm rot="10800000">
              <a:off x="1154890" y="-3581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9" name="AutoShape 117"/>
            <p:cNvSpPr>
              <a:spLocks noChangeArrowheads="1"/>
            </p:cNvSpPr>
            <p:nvPr/>
          </p:nvSpPr>
          <p:spPr bwMode="auto">
            <a:xfrm rot="10800000">
              <a:off x="1154890" y="-69236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0" name="AutoShape 118"/>
            <p:cNvSpPr>
              <a:spLocks noChangeArrowheads="1"/>
            </p:cNvSpPr>
            <p:nvPr/>
          </p:nvSpPr>
          <p:spPr bwMode="auto">
            <a:xfrm rot="10800000">
              <a:off x="1154890" y="-134890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그룹 132"/>
          <p:cNvGrpSpPr/>
          <p:nvPr/>
        </p:nvGrpSpPr>
        <p:grpSpPr>
          <a:xfrm>
            <a:off x="1184016" y="1142257"/>
            <a:ext cx="100278" cy="3618498"/>
            <a:chOff x="45006" y="-1513041"/>
            <a:chExt cx="144001" cy="5196216"/>
          </a:xfrm>
        </p:grpSpPr>
        <p:sp useBgFill="1">
          <p:nvSpPr>
            <p:cNvPr id="42" name="AutoShape 105"/>
            <p:cNvSpPr>
              <a:spLocks noChangeArrowheads="1"/>
            </p:cNvSpPr>
            <p:nvPr/>
          </p:nvSpPr>
          <p:spPr bwMode="auto">
            <a:xfrm rot="10800000">
              <a:off x="45007" y="308276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3" name="AutoShape 106"/>
            <p:cNvSpPr>
              <a:spLocks noChangeArrowheads="1"/>
            </p:cNvSpPr>
            <p:nvPr/>
          </p:nvSpPr>
          <p:spPr bwMode="auto">
            <a:xfrm rot="10800000">
              <a:off x="45007" y="242622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4" name="AutoShape 107"/>
            <p:cNvSpPr>
              <a:spLocks noChangeArrowheads="1"/>
            </p:cNvSpPr>
            <p:nvPr/>
          </p:nvSpPr>
          <p:spPr bwMode="auto">
            <a:xfrm rot="10800000">
              <a:off x="45007" y="176967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5" name="AutoShape 113"/>
            <p:cNvSpPr>
              <a:spLocks noChangeArrowheads="1"/>
            </p:cNvSpPr>
            <p:nvPr/>
          </p:nvSpPr>
          <p:spPr bwMode="auto">
            <a:xfrm rot="10800000">
              <a:off x="45007" y="144140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6" name="AutoShape 114"/>
            <p:cNvSpPr>
              <a:spLocks noChangeArrowheads="1"/>
            </p:cNvSpPr>
            <p:nvPr/>
          </p:nvSpPr>
          <p:spPr bwMode="auto">
            <a:xfrm rot="10800000">
              <a:off x="45007" y="78486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7" name="AutoShape 115"/>
            <p:cNvSpPr>
              <a:spLocks noChangeArrowheads="1"/>
            </p:cNvSpPr>
            <p:nvPr/>
          </p:nvSpPr>
          <p:spPr bwMode="auto">
            <a:xfrm rot="10800000">
              <a:off x="45007" y="1283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8" name="AutoShape 116"/>
            <p:cNvSpPr>
              <a:spLocks noChangeArrowheads="1"/>
            </p:cNvSpPr>
            <p:nvPr/>
          </p:nvSpPr>
          <p:spPr bwMode="auto">
            <a:xfrm rot="10800000">
              <a:off x="45007" y="-52822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9" name="AutoShape 117"/>
            <p:cNvSpPr>
              <a:spLocks noChangeArrowheads="1"/>
            </p:cNvSpPr>
            <p:nvPr/>
          </p:nvSpPr>
          <p:spPr bwMode="auto">
            <a:xfrm rot="10800000">
              <a:off x="45007" y="-118476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0" name="AutoShape 105"/>
            <p:cNvSpPr>
              <a:spLocks noChangeArrowheads="1"/>
            </p:cNvSpPr>
            <p:nvPr/>
          </p:nvSpPr>
          <p:spPr bwMode="auto">
            <a:xfrm rot="10800000">
              <a:off x="45006" y="341103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1" name="AutoShape 106"/>
            <p:cNvSpPr>
              <a:spLocks noChangeArrowheads="1"/>
            </p:cNvSpPr>
            <p:nvPr/>
          </p:nvSpPr>
          <p:spPr bwMode="auto">
            <a:xfrm rot="10800000">
              <a:off x="45006" y="275449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2" name="AutoShape 107"/>
            <p:cNvSpPr>
              <a:spLocks noChangeArrowheads="1"/>
            </p:cNvSpPr>
            <p:nvPr/>
          </p:nvSpPr>
          <p:spPr bwMode="auto">
            <a:xfrm rot="10800000">
              <a:off x="45006" y="209795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3" name="AutoShape 114"/>
            <p:cNvSpPr>
              <a:spLocks noChangeArrowheads="1"/>
            </p:cNvSpPr>
            <p:nvPr/>
          </p:nvSpPr>
          <p:spPr bwMode="auto">
            <a:xfrm rot="10800000">
              <a:off x="45006" y="111313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4" name="AutoShape 115"/>
            <p:cNvSpPr>
              <a:spLocks noChangeArrowheads="1"/>
            </p:cNvSpPr>
            <p:nvPr/>
          </p:nvSpPr>
          <p:spPr bwMode="auto">
            <a:xfrm rot="10800000">
              <a:off x="45006" y="45659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5" name="AutoShape 116"/>
            <p:cNvSpPr>
              <a:spLocks noChangeArrowheads="1"/>
            </p:cNvSpPr>
            <p:nvPr/>
          </p:nvSpPr>
          <p:spPr bwMode="auto">
            <a:xfrm rot="10800000">
              <a:off x="45006" y="-19995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6" name="AutoShape 117"/>
            <p:cNvSpPr>
              <a:spLocks noChangeArrowheads="1"/>
            </p:cNvSpPr>
            <p:nvPr/>
          </p:nvSpPr>
          <p:spPr bwMode="auto">
            <a:xfrm rot="10800000">
              <a:off x="45006" y="-85649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7" name="AutoShape 118"/>
            <p:cNvSpPr>
              <a:spLocks noChangeArrowheads="1"/>
            </p:cNvSpPr>
            <p:nvPr/>
          </p:nvSpPr>
          <p:spPr bwMode="auto">
            <a:xfrm rot="10800000">
              <a:off x="45006" y="-151304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8" name="AutoShape 105"/>
            <p:cNvSpPr>
              <a:spLocks noChangeArrowheads="1"/>
            </p:cNvSpPr>
            <p:nvPr/>
          </p:nvSpPr>
          <p:spPr bwMode="auto">
            <a:xfrm rot="10800000">
              <a:off x="45007" y="32469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9" name="AutoShape 106"/>
            <p:cNvSpPr>
              <a:spLocks noChangeArrowheads="1"/>
            </p:cNvSpPr>
            <p:nvPr/>
          </p:nvSpPr>
          <p:spPr bwMode="auto">
            <a:xfrm rot="10800000">
              <a:off x="45007" y="259035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0" name="AutoShape 107"/>
            <p:cNvSpPr>
              <a:spLocks noChangeArrowheads="1"/>
            </p:cNvSpPr>
            <p:nvPr/>
          </p:nvSpPr>
          <p:spPr bwMode="auto">
            <a:xfrm rot="10800000">
              <a:off x="45007" y="193381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1" name="AutoShape 113"/>
            <p:cNvSpPr>
              <a:spLocks noChangeArrowheads="1"/>
            </p:cNvSpPr>
            <p:nvPr/>
          </p:nvSpPr>
          <p:spPr bwMode="auto">
            <a:xfrm rot="10800000">
              <a:off x="45007" y="160554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2" name="AutoShape 114"/>
            <p:cNvSpPr>
              <a:spLocks noChangeArrowheads="1"/>
            </p:cNvSpPr>
            <p:nvPr/>
          </p:nvSpPr>
          <p:spPr bwMode="auto">
            <a:xfrm rot="10800000">
              <a:off x="45007" y="94899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3" name="AutoShape 115"/>
            <p:cNvSpPr>
              <a:spLocks noChangeArrowheads="1"/>
            </p:cNvSpPr>
            <p:nvPr/>
          </p:nvSpPr>
          <p:spPr bwMode="auto">
            <a:xfrm rot="10800000">
              <a:off x="45007" y="29245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4" name="AutoShape 116"/>
            <p:cNvSpPr>
              <a:spLocks noChangeArrowheads="1"/>
            </p:cNvSpPr>
            <p:nvPr/>
          </p:nvSpPr>
          <p:spPr bwMode="auto">
            <a:xfrm rot="10800000">
              <a:off x="45007" y="-36408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5" name="AutoShape 117"/>
            <p:cNvSpPr>
              <a:spLocks noChangeArrowheads="1"/>
            </p:cNvSpPr>
            <p:nvPr/>
          </p:nvSpPr>
          <p:spPr bwMode="auto">
            <a:xfrm rot="10800000">
              <a:off x="45007" y="-102063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6" name="AutoShape 105"/>
            <p:cNvSpPr>
              <a:spLocks noChangeArrowheads="1"/>
            </p:cNvSpPr>
            <p:nvPr/>
          </p:nvSpPr>
          <p:spPr bwMode="auto">
            <a:xfrm rot="10800000">
              <a:off x="45006" y="357517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7" name="AutoShape 106"/>
            <p:cNvSpPr>
              <a:spLocks noChangeArrowheads="1"/>
            </p:cNvSpPr>
            <p:nvPr/>
          </p:nvSpPr>
          <p:spPr bwMode="auto">
            <a:xfrm rot="10800000">
              <a:off x="45006" y="291863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8" name="AutoShape 107"/>
            <p:cNvSpPr>
              <a:spLocks noChangeArrowheads="1"/>
            </p:cNvSpPr>
            <p:nvPr/>
          </p:nvSpPr>
          <p:spPr bwMode="auto">
            <a:xfrm rot="10800000">
              <a:off x="45006" y="226208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9" name="AutoShape 114"/>
            <p:cNvSpPr>
              <a:spLocks noChangeArrowheads="1"/>
            </p:cNvSpPr>
            <p:nvPr/>
          </p:nvSpPr>
          <p:spPr bwMode="auto">
            <a:xfrm rot="10800000">
              <a:off x="45006" y="127727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0" name="AutoShape 115"/>
            <p:cNvSpPr>
              <a:spLocks noChangeArrowheads="1"/>
            </p:cNvSpPr>
            <p:nvPr/>
          </p:nvSpPr>
          <p:spPr bwMode="auto">
            <a:xfrm rot="10800000">
              <a:off x="45006" y="62072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1" name="AutoShape 116"/>
            <p:cNvSpPr>
              <a:spLocks noChangeArrowheads="1"/>
            </p:cNvSpPr>
            <p:nvPr/>
          </p:nvSpPr>
          <p:spPr bwMode="auto">
            <a:xfrm rot="10800000">
              <a:off x="45006" y="-3581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2" name="AutoShape 117"/>
            <p:cNvSpPr>
              <a:spLocks noChangeArrowheads="1"/>
            </p:cNvSpPr>
            <p:nvPr/>
          </p:nvSpPr>
          <p:spPr bwMode="auto">
            <a:xfrm rot="10800000">
              <a:off x="45006" y="-69236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3" name="AutoShape 118"/>
            <p:cNvSpPr>
              <a:spLocks noChangeArrowheads="1"/>
            </p:cNvSpPr>
            <p:nvPr/>
          </p:nvSpPr>
          <p:spPr bwMode="auto">
            <a:xfrm rot="10800000">
              <a:off x="45006" y="-134890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4" name="모서리가 둥근 직사각형 122"/>
          <p:cNvSpPr/>
          <p:nvPr/>
        </p:nvSpPr>
        <p:spPr>
          <a:xfrm>
            <a:off x="1309000" y="1217465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모서리가 둥근 직사각형 123"/>
          <p:cNvSpPr/>
          <p:nvPr/>
        </p:nvSpPr>
        <p:spPr>
          <a:xfrm>
            <a:off x="1309000" y="1936679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모서리가 둥근 직사각형 124"/>
          <p:cNvSpPr/>
          <p:nvPr/>
        </p:nvSpPr>
        <p:spPr>
          <a:xfrm>
            <a:off x="1309000" y="2655892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모서리가 둥근 직사각형 125"/>
          <p:cNvSpPr/>
          <p:nvPr/>
        </p:nvSpPr>
        <p:spPr>
          <a:xfrm>
            <a:off x="1309000" y="3375106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모서리가 둥근 직사각형 126"/>
          <p:cNvSpPr/>
          <p:nvPr/>
        </p:nvSpPr>
        <p:spPr>
          <a:xfrm>
            <a:off x="1309000" y="4094320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AutoShape 92"/>
          <p:cNvSpPr>
            <a:spLocks noChangeArrowheads="1"/>
          </p:cNvSpPr>
          <p:nvPr/>
        </p:nvSpPr>
        <p:spPr bwMode="auto">
          <a:xfrm flipH="1">
            <a:off x="2274590" y="1163034"/>
            <a:ext cx="753390" cy="468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AutoShape 92"/>
          <p:cNvSpPr>
            <a:spLocks noChangeArrowheads="1"/>
          </p:cNvSpPr>
          <p:nvPr/>
        </p:nvSpPr>
        <p:spPr bwMode="auto">
          <a:xfrm flipH="1">
            <a:off x="2274590" y="1935269"/>
            <a:ext cx="753390" cy="46895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AutoShape 92"/>
          <p:cNvSpPr>
            <a:spLocks noChangeArrowheads="1"/>
          </p:cNvSpPr>
          <p:nvPr/>
        </p:nvSpPr>
        <p:spPr bwMode="auto">
          <a:xfrm flipH="1">
            <a:off x="2274590" y="2707505"/>
            <a:ext cx="753390" cy="468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AutoShape 92"/>
          <p:cNvSpPr>
            <a:spLocks noChangeArrowheads="1"/>
          </p:cNvSpPr>
          <p:nvPr/>
        </p:nvSpPr>
        <p:spPr bwMode="auto">
          <a:xfrm flipH="1">
            <a:off x="2274590" y="3479740"/>
            <a:ext cx="753390" cy="46895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AutoShape 92"/>
          <p:cNvSpPr>
            <a:spLocks noChangeArrowheads="1"/>
          </p:cNvSpPr>
          <p:nvPr/>
        </p:nvSpPr>
        <p:spPr bwMode="auto">
          <a:xfrm flipH="1">
            <a:off x="2274590" y="4251975"/>
            <a:ext cx="753390" cy="468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AutoShape 92"/>
          <p:cNvSpPr>
            <a:spLocks noChangeArrowheads="1"/>
          </p:cNvSpPr>
          <p:nvPr/>
        </p:nvSpPr>
        <p:spPr bwMode="auto">
          <a:xfrm flipH="1">
            <a:off x="3214038" y="1163034"/>
            <a:ext cx="4670330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AutoShape 92"/>
          <p:cNvSpPr>
            <a:spLocks noChangeArrowheads="1"/>
          </p:cNvSpPr>
          <p:nvPr/>
        </p:nvSpPr>
        <p:spPr bwMode="auto">
          <a:xfrm flipH="1">
            <a:off x="3214038" y="1935269"/>
            <a:ext cx="4670330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AutoShape 92"/>
          <p:cNvSpPr>
            <a:spLocks noChangeArrowheads="1"/>
          </p:cNvSpPr>
          <p:nvPr/>
        </p:nvSpPr>
        <p:spPr bwMode="auto">
          <a:xfrm flipH="1">
            <a:off x="3214038" y="2707505"/>
            <a:ext cx="4670330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AutoShape 92"/>
          <p:cNvSpPr>
            <a:spLocks noChangeArrowheads="1"/>
          </p:cNvSpPr>
          <p:nvPr/>
        </p:nvSpPr>
        <p:spPr bwMode="auto">
          <a:xfrm flipH="1">
            <a:off x="3214038" y="3479740"/>
            <a:ext cx="4670330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AutoShape 92"/>
          <p:cNvSpPr>
            <a:spLocks noChangeArrowheads="1"/>
          </p:cNvSpPr>
          <p:nvPr/>
        </p:nvSpPr>
        <p:spPr bwMode="auto">
          <a:xfrm flipH="1">
            <a:off x="3214037" y="4251975"/>
            <a:ext cx="4670331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237815" y="1192881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215870" y="1968346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193925" y="2729181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171980" y="3511961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150035" y="4272796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0658" y="627534"/>
            <a:ext cx="63196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10800000">
            <a:off x="1152675" y="1110917"/>
            <a:ext cx="935857" cy="366087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133"/>
          <p:cNvGrpSpPr/>
          <p:nvPr/>
        </p:nvGrpSpPr>
        <p:grpSpPr>
          <a:xfrm>
            <a:off x="1956908" y="1142257"/>
            <a:ext cx="100278" cy="3618498"/>
            <a:chOff x="1154890" y="-1513041"/>
            <a:chExt cx="144001" cy="5196216"/>
          </a:xfrm>
        </p:grpSpPr>
        <p:sp useBgFill="1">
          <p:nvSpPr>
            <p:cNvPr id="7" name="AutoShape 105"/>
            <p:cNvSpPr>
              <a:spLocks noChangeArrowheads="1"/>
            </p:cNvSpPr>
            <p:nvPr/>
          </p:nvSpPr>
          <p:spPr bwMode="auto">
            <a:xfrm rot="10800000">
              <a:off x="1154891" y="308276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8" name="AutoShape 106"/>
            <p:cNvSpPr>
              <a:spLocks noChangeArrowheads="1"/>
            </p:cNvSpPr>
            <p:nvPr/>
          </p:nvSpPr>
          <p:spPr bwMode="auto">
            <a:xfrm rot="10800000">
              <a:off x="1154891" y="242622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" name="AutoShape 107"/>
            <p:cNvSpPr>
              <a:spLocks noChangeArrowheads="1"/>
            </p:cNvSpPr>
            <p:nvPr/>
          </p:nvSpPr>
          <p:spPr bwMode="auto">
            <a:xfrm rot="10800000">
              <a:off x="1154891" y="176967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AutoShape 113"/>
            <p:cNvSpPr>
              <a:spLocks noChangeArrowheads="1"/>
            </p:cNvSpPr>
            <p:nvPr/>
          </p:nvSpPr>
          <p:spPr bwMode="auto">
            <a:xfrm rot="10800000">
              <a:off x="1154891" y="144140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AutoShape 114"/>
            <p:cNvSpPr>
              <a:spLocks noChangeArrowheads="1"/>
            </p:cNvSpPr>
            <p:nvPr/>
          </p:nvSpPr>
          <p:spPr bwMode="auto">
            <a:xfrm rot="10800000">
              <a:off x="1154891" y="78486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AutoShape 115"/>
            <p:cNvSpPr>
              <a:spLocks noChangeArrowheads="1"/>
            </p:cNvSpPr>
            <p:nvPr/>
          </p:nvSpPr>
          <p:spPr bwMode="auto">
            <a:xfrm rot="10800000">
              <a:off x="1154891" y="1283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3" name="AutoShape 116"/>
            <p:cNvSpPr>
              <a:spLocks noChangeArrowheads="1"/>
            </p:cNvSpPr>
            <p:nvPr/>
          </p:nvSpPr>
          <p:spPr bwMode="auto">
            <a:xfrm rot="10800000">
              <a:off x="1154891" y="-52822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4" name="AutoShape 117"/>
            <p:cNvSpPr>
              <a:spLocks noChangeArrowheads="1"/>
            </p:cNvSpPr>
            <p:nvPr/>
          </p:nvSpPr>
          <p:spPr bwMode="auto">
            <a:xfrm rot="10800000">
              <a:off x="1154891" y="-118476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5" name="AutoShape 105"/>
            <p:cNvSpPr>
              <a:spLocks noChangeArrowheads="1"/>
            </p:cNvSpPr>
            <p:nvPr/>
          </p:nvSpPr>
          <p:spPr bwMode="auto">
            <a:xfrm rot="10800000">
              <a:off x="1154890" y="341103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6" name="AutoShape 106"/>
            <p:cNvSpPr>
              <a:spLocks noChangeArrowheads="1"/>
            </p:cNvSpPr>
            <p:nvPr/>
          </p:nvSpPr>
          <p:spPr bwMode="auto">
            <a:xfrm rot="10800000">
              <a:off x="1154890" y="275449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7" name="AutoShape 107"/>
            <p:cNvSpPr>
              <a:spLocks noChangeArrowheads="1"/>
            </p:cNvSpPr>
            <p:nvPr/>
          </p:nvSpPr>
          <p:spPr bwMode="auto">
            <a:xfrm rot="10800000">
              <a:off x="1154890" y="209795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8" name="AutoShape 114"/>
            <p:cNvSpPr>
              <a:spLocks noChangeArrowheads="1"/>
            </p:cNvSpPr>
            <p:nvPr/>
          </p:nvSpPr>
          <p:spPr bwMode="auto">
            <a:xfrm rot="10800000">
              <a:off x="1154890" y="111313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9" name="AutoShape 115"/>
            <p:cNvSpPr>
              <a:spLocks noChangeArrowheads="1"/>
            </p:cNvSpPr>
            <p:nvPr/>
          </p:nvSpPr>
          <p:spPr bwMode="auto">
            <a:xfrm rot="10800000">
              <a:off x="1154890" y="45659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0" name="AutoShape 116"/>
            <p:cNvSpPr>
              <a:spLocks noChangeArrowheads="1"/>
            </p:cNvSpPr>
            <p:nvPr/>
          </p:nvSpPr>
          <p:spPr bwMode="auto">
            <a:xfrm rot="10800000">
              <a:off x="1154890" y="-19995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1" name="AutoShape 117"/>
            <p:cNvSpPr>
              <a:spLocks noChangeArrowheads="1"/>
            </p:cNvSpPr>
            <p:nvPr/>
          </p:nvSpPr>
          <p:spPr bwMode="auto">
            <a:xfrm rot="10800000">
              <a:off x="1154890" y="-85649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2" name="AutoShape 118"/>
            <p:cNvSpPr>
              <a:spLocks noChangeArrowheads="1"/>
            </p:cNvSpPr>
            <p:nvPr/>
          </p:nvSpPr>
          <p:spPr bwMode="auto">
            <a:xfrm rot="10800000">
              <a:off x="1154890" y="-151304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3" name="AutoShape 105"/>
            <p:cNvSpPr>
              <a:spLocks noChangeArrowheads="1"/>
            </p:cNvSpPr>
            <p:nvPr/>
          </p:nvSpPr>
          <p:spPr bwMode="auto">
            <a:xfrm rot="10800000">
              <a:off x="1154891" y="32469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4" name="AutoShape 106"/>
            <p:cNvSpPr>
              <a:spLocks noChangeArrowheads="1"/>
            </p:cNvSpPr>
            <p:nvPr/>
          </p:nvSpPr>
          <p:spPr bwMode="auto">
            <a:xfrm rot="10800000">
              <a:off x="1154891" y="259035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5" name="AutoShape 107"/>
            <p:cNvSpPr>
              <a:spLocks noChangeArrowheads="1"/>
            </p:cNvSpPr>
            <p:nvPr/>
          </p:nvSpPr>
          <p:spPr bwMode="auto">
            <a:xfrm rot="10800000">
              <a:off x="1154891" y="193381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6" name="AutoShape 113"/>
            <p:cNvSpPr>
              <a:spLocks noChangeArrowheads="1"/>
            </p:cNvSpPr>
            <p:nvPr/>
          </p:nvSpPr>
          <p:spPr bwMode="auto">
            <a:xfrm rot="10800000">
              <a:off x="1154891" y="160554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7" name="AutoShape 114"/>
            <p:cNvSpPr>
              <a:spLocks noChangeArrowheads="1"/>
            </p:cNvSpPr>
            <p:nvPr/>
          </p:nvSpPr>
          <p:spPr bwMode="auto">
            <a:xfrm rot="10800000">
              <a:off x="1154891" y="94899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8" name="AutoShape 115"/>
            <p:cNvSpPr>
              <a:spLocks noChangeArrowheads="1"/>
            </p:cNvSpPr>
            <p:nvPr/>
          </p:nvSpPr>
          <p:spPr bwMode="auto">
            <a:xfrm rot="10800000">
              <a:off x="1154891" y="29245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29" name="AutoShape 116"/>
            <p:cNvSpPr>
              <a:spLocks noChangeArrowheads="1"/>
            </p:cNvSpPr>
            <p:nvPr/>
          </p:nvSpPr>
          <p:spPr bwMode="auto">
            <a:xfrm rot="10800000">
              <a:off x="1154891" y="-36408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0" name="AutoShape 117"/>
            <p:cNvSpPr>
              <a:spLocks noChangeArrowheads="1"/>
            </p:cNvSpPr>
            <p:nvPr/>
          </p:nvSpPr>
          <p:spPr bwMode="auto">
            <a:xfrm rot="10800000">
              <a:off x="1154891" y="-102063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1" name="AutoShape 105"/>
            <p:cNvSpPr>
              <a:spLocks noChangeArrowheads="1"/>
            </p:cNvSpPr>
            <p:nvPr/>
          </p:nvSpPr>
          <p:spPr bwMode="auto">
            <a:xfrm rot="10800000">
              <a:off x="1154890" y="357517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2" name="AutoShape 106"/>
            <p:cNvSpPr>
              <a:spLocks noChangeArrowheads="1"/>
            </p:cNvSpPr>
            <p:nvPr/>
          </p:nvSpPr>
          <p:spPr bwMode="auto">
            <a:xfrm rot="10800000">
              <a:off x="1154890" y="291863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3" name="AutoShape 107"/>
            <p:cNvSpPr>
              <a:spLocks noChangeArrowheads="1"/>
            </p:cNvSpPr>
            <p:nvPr/>
          </p:nvSpPr>
          <p:spPr bwMode="auto">
            <a:xfrm rot="10800000">
              <a:off x="1154890" y="226208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6" name="AutoShape 114"/>
            <p:cNvSpPr>
              <a:spLocks noChangeArrowheads="1"/>
            </p:cNvSpPr>
            <p:nvPr/>
          </p:nvSpPr>
          <p:spPr bwMode="auto">
            <a:xfrm rot="10800000">
              <a:off x="1154890" y="127727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7" name="AutoShape 115"/>
            <p:cNvSpPr>
              <a:spLocks noChangeArrowheads="1"/>
            </p:cNvSpPr>
            <p:nvPr/>
          </p:nvSpPr>
          <p:spPr bwMode="auto">
            <a:xfrm rot="10800000">
              <a:off x="1154890" y="62072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8" name="AutoShape 116"/>
            <p:cNvSpPr>
              <a:spLocks noChangeArrowheads="1"/>
            </p:cNvSpPr>
            <p:nvPr/>
          </p:nvSpPr>
          <p:spPr bwMode="auto">
            <a:xfrm rot="10800000">
              <a:off x="1154890" y="-3581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9" name="AutoShape 117"/>
            <p:cNvSpPr>
              <a:spLocks noChangeArrowheads="1"/>
            </p:cNvSpPr>
            <p:nvPr/>
          </p:nvSpPr>
          <p:spPr bwMode="auto">
            <a:xfrm rot="10800000">
              <a:off x="1154890" y="-69236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0" name="AutoShape 118"/>
            <p:cNvSpPr>
              <a:spLocks noChangeArrowheads="1"/>
            </p:cNvSpPr>
            <p:nvPr/>
          </p:nvSpPr>
          <p:spPr bwMode="auto">
            <a:xfrm rot="10800000">
              <a:off x="1154890" y="-134890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그룹 132"/>
          <p:cNvGrpSpPr/>
          <p:nvPr/>
        </p:nvGrpSpPr>
        <p:grpSpPr>
          <a:xfrm>
            <a:off x="1184016" y="1142257"/>
            <a:ext cx="100278" cy="3618498"/>
            <a:chOff x="45006" y="-1513041"/>
            <a:chExt cx="144001" cy="5196216"/>
          </a:xfrm>
        </p:grpSpPr>
        <p:sp useBgFill="1">
          <p:nvSpPr>
            <p:cNvPr id="42" name="AutoShape 105"/>
            <p:cNvSpPr>
              <a:spLocks noChangeArrowheads="1"/>
            </p:cNvSpPr>
            <p:nvPr/>
          </p:nvSpPr>
          <p:spPr bwMode="auto">
            <a:xfrm rot="10800000">
              <a:off x="45007" y="308276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3" name="AutoShape 106"/>
            <p:cNvSpPr>
              <a:spLocks noChangeArrowheads="1"/>
            </p:cNvSpPr>
            <p:nvPr/>
          </p:nvSpPr>
          <p:spPr bwMode="auto">
            <a:xfrm rot="10800000">
              <a:off x="45007" y="242622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4" name="AutoShape 107"/>
            <p:cNvSpPr>
              <a:spLocks noChangeArrowheads="1"/>
            </p:cNvSpPr>
            <p:nvPr/>
          </p:nvSpPr>
          <p:spPr bwMode="auto">
            <a:xfrm rot="10800000">
              <a:off x="45007" y="176967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5" name="AutoShape 113"/>
            <p:cNvSpPr>
              <a:spLocks noChangeArrowheads="1"/>
            </p:cNvSpPr>
            <p:nvPr/>
          </p:nvSpPr>
          <p:spPr bwMode="auto">
            <a:xfrm rot="10800000">
              <a:off x="45007" y="144140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6" name="AutoShape 114"/>
            <p:cNvSpPr>
              <a:spLocks noChangeArrowheads="1"/>
            </p:cNvSpPr>
            <p:nvPr/>
          </p:nvSpPr>
          <p:spPr bwMode="auto">
            <a:xfrm rot="10800000">
              <a:off x="45007" y="78486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7" name="AutoShape 115"/>
            <p:cNvSpPr>
              <a:spLocks noChangeArrowheads="1"/>
            </p:cNvSpPr>
            <p:nvPr/>
          </p:nvSpPr>
          <p:spPr bwMode="auto">
            <a:xfrm rot="10800000">
              <a:off x="45007" y="12831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8" name="AutoShape 116"/>
            <p:cNvSpPr>
              <a:spLocks noChangeArrowheads="1"/>
            </p:cNvSpPr>
            <p:nvPr/>
          </p:nvSpPr>
          <p:spPr bwMode="auto">
            <a:xfrm rot="10800000">
              <a:off x="45007" y="-52822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49" name="AutoShape 117"/>
            <p:cNvSpPr>
              <a:spLocks noChangeArrowheads="1"/>
            </p:cNvSpPr>
            <p:nvPr/>
          </p:nvSpPr>
          <p:spPr bwMode="auto">
            <a:xfrm rot="10800000">
              <a:off x="45007" y="-118476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0" name="AutoShape 105"/>
            <p:cNvSpPr>
              <a:spLocks noChangeArrowheads="1"/>
            </p:cNvSpPr>
            <p:nvPr/>
          </p:nvSpPr>
          <p:spPr bwMode="auto">
            <a:xfrm rot="10800000">
              <a:off x="45006" y="341103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1" name="AutoShape 106"/>
            <p:cNvSpPr>
              <a:spLocks noChangeArrowheads="1"/>
            </p:cNvSpPr>
            <p:nvPr/>
          </p:nvSpPr>
          <p:spPr bwMode="auto">
            <a:xfrm rot="10800000">
              <a:off x="45006" y="275449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2" name="AutoShape 107"/>
            <p:cNvSpPr>
              <a:spLocks noChangeArrowheads="1"/>
            </p:cNvSpPr>
            <p:nvPr/>
          </p:nvSpPr>
          <p:spPr bwMode="auto">
            <a:xfrm rot="10800000">
              <a:off x="45006" y="209795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3" name="AutoShape 114"/>
            <p:cNvSpPr>
              <a:spLocks noChangeArrowheads="1"/>
            </p:cNvSpPr>
            <p:nvPr/>
          </p:nvSpPr>
          <p:spPr bwMode="auto">
            <a:xfrm rot="10800000">
              <a:off x="45006" y="111313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4" name="AutoShape 115"/>
            <p:cNvSpPr>
              <a:spLocks noChangeArrowheads="1"/>
            </p:cNvSpPr>
            <p:nvPr/>
          </p:nvSpPr>
          <p:spPr bwMode="auto">
            <a:xfrm rot="10800000">
              <a:off x="45006" y="45659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5" name="AutoShape 116"/>
            <p:cNvSpPr>
              <a:spLocks noChangeArrowheads="1"/>
            </p:cNvSpPr>
            <p:nvPr/>
          </p:nvSpPr>
          <p:spPr bwMode="auto">
            <a:xfrm rot="10800000">
              <a:off x="45006" y="-19995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6" name="AutoShape 117"/>
            <p:cNvSpPr>
              <a:spLocks noChangeArrowheads="1"/>
            </p:cNvSpPr>
            <p:nvPr/>
          </p:nvSpPr>
          <p:spPr bwMode="auto">
            <a:xfrm rot="10800000">
              <a:off x="45006" y="-85649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7" name="AutoShape 118"/>
            <p:cNvSpPr>
              <a:spLocks noChangeArrowheads="1"/>
            </p:cNvSpPr>
            <p:nvPr/>
          </p:nvSpPr>
          <p:spPr bwMode="auto">
            <a:xfrm rot="10800000">
              <a:off x="45006" y="-151304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8" name="AutoShape 105"/>
            <p:cNvSpPr>
              <a:spLocks noChangeArrowheads="1"/>
            </p:cNvSpPr>
            <p:nvPr/>
          </p:nvSpPr>
          <p:spPr bwMode="auto">
            <a:xfrm rot="10800000">
              <a:off x="45007" y="324690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59" name="AutoShape 106"/>
            <p:cNvSpPr>
              <a:spLocks noChangeArrowheads="1"/>
            </p:cNvSpPr>
            <p:nvPr/>
          </p:nvSpPr>
          <p:spPr bwMode="auto">
            <a:xfrm rot="10800000">
              <a:off x="45007" y="259035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0" name="AutoShape 107"/>
            <p:cNvSpPr>
              <a:spLocks noChangeArrowheads="1"/>
            </p:cNvSpPr>
            <p:nvPr/>
          </p:nvSpPr>
          <p:spPr bwMode="auto">
            <a:xfrm rot="10800000">
              <a:off x="45007" y="193381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1" name="AutoShape 113"/>
            <p:cNvSpPr>
              <a:spLocks noChangeArrowheads="1"/>
            </p:cNvSpPr>
            <p:nvPr/>
          </p:nvSpPr>
          <p:spPr bwMode="auto">
            <a:xfrm rot="10800000">
              <a:off x="45007" y="160554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2" name="AutoShape 114"/>
            <p:cNvSpPr>
              <a:spLocks noChangeArrowheads="1"/>
            </p:cNvSpPr>
            <p:nvPr/>
          </p:nvSpPr>
          <p:spPr bwMode="auto">
            <a:xfrm rot="10800000">
              <a:off x="45007" y="94899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3" name="AutoShape 115"/>
            <p:cNvSpPr>
              <a:spLocks noChangeArrowheads="1"/>
            </p:cNvSpPr>
            <p:nvPr/>
          </p:nvSpPr>
          <p:spPr bwMode="auto">
            <a:xfrm rot="10800000">
              <a:off x="45007" y="29245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4" name="AutoShape 116"/>
            <p:cNvSpPr>
              <a:spLocks noChangeArrowheads="1"/>
            </p:cNvSpPr>
            <p:nvPr/>
          </p:nvSpPr>
          <p:spPr bwMode="auto">
            <a:xfrm rot="10800000">
              <a:off x="45007" y="-364089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5" name="AutoShape 117"/>
            <p:cNvSpPr>
              <a:spLocks noChangeArrowheads="1"/>
            </p:cNvSpPr>
            <p:nvPr/>
          </p:nvSpPr>
          <p:spPr bwMode="auto">
            <a:xfrm rot="10800000">
              <a:off x="45007" y="-1020633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6" name="AutoShape 105"/>
            <p:cNvSpPr>
              <a:spLocks noChangeArrowheads="1"/>
            </p:cNvSpPr>
            <p:nvPr/>
          </p:nvSpPr>
          <p:spPr bwMode="auto">
            <a:xfrm rot="10800000">
              <a:off x="45006" y="357517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7" name="AutoShape 106"/>
            <p:cNvSpPr>
              <a:spLocks noChangeArrowheads="1"/>
            </p:cNvSpPr>
            <p:nvPr/>
          </p:nvSpPr>
          <p:spPr bwMode="auto">
            <a:xfrm rot="10800000">
              <a:off x="45006" y="291863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8" name="AutoShape 107"/>
            <p:cNvSpPr>
              <a:spLocks noChangeArrowheads="1"/>
            </p:cNvSpPr>
            <p:nvPr/>
          </p:nvSpPr>
          <p:spPr bwMode="auto">
            <a:xfrm rot="10800000">
              <a:off x="45006" y="226208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69" name="AutoShape 114"/>
            <p:cNvSpPr>
              <a:spLocks noChangeArrowheads="1"/>
            </p:cNvSpPr>
            <p:nvPr/>
          </p:nvSpPr>
          <p:spPr bwMode="auto">
            <a:xfrm rot="10800000">
              <a:off x="45006" y="127727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0" name="AutoShape 115"/>
            <p:cNvSpPr>
              <a:spLocks noChangeArrowheads="1"/>
            </p:cNvSpPr>
            <p:nvPr/>
          </p:nvSpPr>
          <p:spPr bwMode="auto">
            <a:xfrm rot="10800000">
              <a:off x="45006" y="62072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1" name="AutoShape 116"/>
            <p:cNvSpPr>
              <a:spLocks noChangeArrowheads="1"/>
            </p:cNvSpPr>
            <p:nvPr/>
          </p:nvSpPr>
          <p:spPr bwMode="auto">
            <a:xfrm rot="10800000">
              <a:off x="45006" y="-35817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2" name="AutoShape 117"/>
            <p:cNvSpPr>
              <a:spLocks noChangeArrowheads="1"/>
            </p:cNvSpPr>
            <p:nvPr/>
          </p:nvSpPr>
          <p:spPr bwMode="auto">
            <a:xfrm rot="10800000">
              <a:off x="45006" y="-692361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73" name="AutoShape 118"/>
            <p:cNvSpPr>
              <a:spLocks noChangeArrowheads="1"/>
            </p:cNvSpPr>
            <p:nvPr/>
          </p:nvSpPr>
          <p:spPr bwMode="auto">
            <a:xfrm rot="10800000">
              <a:off x="45006" y="-1348905"/>
              <a:ext cx="144000" cy="108000"/>
            </a:xfrm>
            <a:prstGeom prst="roundRect">
              <a:avLst>
                <a:gd name="adj" fmla="val 16667"/>
              </a:avLst>
            </a:prstGeom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 sz="16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4" name="모서리가 둥근 직사각형 122"/>
          <p:cNvSpPr/>
          <p:nvPr/>
        </p:nvSpPr>
        <p:spPr>
          <a:xfrm>
            <a:off x="1309000" y="1217465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모서리가 둥근 직사각형 123"/>
          <p:cNvSpPr/>
          <p:nvPr/>
        </p:nvSpPr>
        <p:spPr>
          <a:xfrm>
            <a:off x="1309000" y="1936679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모서리가 둥근 직사각형 124"/>
          <p:cNvSpPr/>
          <p:nvPr/>
        </p:nvSpPr>
        <p:spPr>
          <a:xfrm>
            <a:off x="1309000" y="2655892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모서리가 둥근 직사각형 125"/>
          <p:cNvSpPr/>
          <p:nvPr/>
        </p:nvSpPr>
        <p:spPr>
          <a:xfrm>
            <a:off x="1309000" y="3375106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모서리가 둥근 직사각형 126"/>
          <p:cNvSpPr/>
          <p:nvPr/>
        </p:nvSpPr>
        <p:spPr>
          <a:xfrm>
            <a:off x="1309000" y="4094320"/>
            <a:ext cx="613914" cy="613914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AutoShape 92"/>
          <p:cNvSpPr>
            <a:spLocks noChangeArrowheads="1"/>
          </p:cNvSpPr>
          <p:nvPr/>
        </p:nvSpPr>
        <p:spPr bwMode="auto">
          <a:xfrm flipH="1">
            <a:off x="2274590" y="1163034"/>
            <a:ext cx="753390" cy="468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AutoShape 92"/>
          <p:cNvSpPr>
            <a:spLocks noChangeArrowheads="1"/>
          </p:cNvSpPr>
          <p:nvPr/>
        </p:nvSpPr>
        <p:spPr bwMode="auto">
          <a:xfrm flipH="1">
            <a:off x="2274590" y="1935269"/>
            <a:ext cx="753390" cy="46895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AutoShape 92"/>
          <p:cNvSpPr>
            <a:spLocks noChangeArrowheads="1"/>
          </p:cNvSpPr>
          <p:nvPr/>
        </p:nvSpPr>
        <p:spPr bwMode="auto">
          <a:xfrm flipH="1">
            <a:off x="2274590" y="2707505"/>
            <a:ext cx="753390" cy="468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AutoShape 92"/>
          <p:cNvSpPr>
            <a:spLocks noChangeArrowheads="1"/>
          </p:cNvSpPr>
          <p:nvPr/>
        </p:nvSpPr>
        <p:spPr bwMode="auto">
          <a:xfrm flipH="1">
            <a:off x="2274590" y="3479740"/>
            <a:ext cx="753390" cy="46895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AutoShape 92"/>
          <p:cNvSpPr>
            <a:spLocks noChangeArrowheads="1"/>
          </p:cNvSpPr>
          <p:nvPr/>
        </p:nvSpPr>
        <p:spPr bwMode="auto">
          <a:xfrm flipH="1">
            <a:off x="2274590" y="4251975"/>
            <a:ext cx="753390" cy="468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kumimoji="0"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AutoShape 92"/>
          <p:cNvSpPr>
            <a:spLocks noChangeArrowheads="1"/>
          </p:cNvSpPr>
          <p:nvPr/>
        </p:nvSpPr>
        <p:spPr bwMode="auto">
          <a:xfrm flipH="1">
            <a:off x="3214038" y="1163034"/>
            <a:ext cx="4670330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AutoShape 92"/>
          <p:cNvSpPr>
            <a:spLocks noChangeArrowheads="1"/>
          </p:cNvSpPr>
          <p:nvPr/>
        </p:nvSpPr>
        <p:spPr bwMode="auto">
          <a:xfrm flipH="1">
            <a:off x="3214038" y="1935269"/>
            <a:ext cx="4670330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AutoShape 92"/>
          <p:cNvSpPr>
            <a:spLocks noChangeArrowheads="1"/>
          </p:cNvSpPr>
          <p:nvPr/>
        </p:nvSpPr>
        <p:spPr bwMode="auto">
          <a:xfrm flipH="1">
            <a:off x="3214038" y="2707505"/>
            <a:ext cx="4670330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AutoShape 92"/>
          <p:cNvSpPr>
            <a:spLocks noChangeArrowheads="1"/>
          </p:cNvSpPr>
          <p:nvPr/>
        </p:nvSpPr>
        <p:spPr bwMode="auto">
          <a:xfrm flipH="1">
            <a:off x="3214038" y="3479740"/>
            <a:ext cx="4670330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AutoShape 92"/>
          <p:cNvSpPr>
            <a:spLocks noChangeArrowheads="1"/>
          </p:cNvSpPr>
          <p:nvPr/>
        </p:nvSpPr>
        <p:spPr bwMode="auto">
          <a:xfrm flipH="1">
            <a:off x="3214037" y="4251975"/>
            <a:ext cx="4670331" cy="468950"/>
          </a:xfrm>
          <a:prstGeom prst="rect">
            <a:avLst/>
          </a:prstGeom>
          <a:solidFill>
            <a:schemeClr val="tx1">
              <a:alpha val="10000"/>
            </a:schemeClr>
          </a:solidFill>
          <a:ln w="508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237815" y="1192881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215870" y="1968346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193925" y="2729181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3171980" y="3511961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150035" y="4272796"/>
            <a:ext cx="45244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</a:t>
            </a:r>
            <a:r>
              <a:rPr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289</Words>
  <Application>Microsoft Office PowerPoint</Application>
  <PresentationFormat>On-screen Show (16:9)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2014-04-03T00:54:08Z</dcterms:modified>
</cp:coreProperties>
</file>