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0800000">
            <a:off x="746576" y="1570575"/>
            <a:ext cx="1199895" cy="46937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33"/>
          <p:cNvGrpSpPr/>
          <p:nvPr/>
        </p:nvGrpSpPr>
        <p:grpSpPr>
          <a:xfrm>
            <a:off x="1777711" y="1610757"/>
            <a:ext cx="128570" cy="4639403"/>
            <a:chOff x="1154890" y="-1513041"/>
            <a:chExt cx="144001" cy="5196216"/>
          </a:xfrm>
        </p:grpSpPr>
        <p:sp useBgFill="1">
          <p:nvSpPr>
            <p:cNvPr id="7" name="AutoShape 105"/>
            <p:cNvSpPr>
              <a:spLocks noChangeArrowheads="1"/>
            </p:cNvSpPr>
            <p:nvPr/>
          </p:nvSpPr>
          <p:spPr bwMode="auto">
            <a:xfrm rot="10800000">
              <a:off x="1154891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AutoShape 106"/>
            <p:cNvSpPr>
              <a:spLocks noChangeArrowheads="1"/>
            </p:cNvSpPr>
            <p:nvPr/>
          </p:nvSpPr>
          <p:spPr bwMode="auto">
            <a:xfrm rot="10800000">
              <a:off x="1154891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AutoShape 107"/>
            <p:cNvSpPr>
              <a:spLocks noChangeArrowheads="1"/>
            </p:cNvSpPr>
            <p:nvPr/>
          </p:nvSpPr>
          <p:spPr bwMode="auto">
            <a:xfrm rot="10800000">
              <a:off x="1154891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AutoShape 113"/>
            <p:cNvSpPr>
              <a:spLocks noChangeArrowheads="1"/>
            </p:cNvSpPr>
            <p:nvPr/>
          </p:nvSpPr>
          <p:spPr bwMode="auto">
            <a:xfrm rot="10800000">
              <a:off x="1154891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AutoShape 114"/>
            <p:cNvSpPr>
              <a:spLocks noChangeArrowheads="1"/>
            </p:cNvSpPr>
            <p:nvPr/>
          </p:nvSpPr>
          <p:spPr bwMode="auto">
            <a:xfrm rot="10800000">
              <a:off x="1154891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AutoShape 115"/>
            <p:cNvSpPr>
              <a:spLocks noChangeArrowheads="1"/>
            </p:cNvSpPr>
            <p:nvPr/>
          </p:nvSpPr>
          <p:spPr bwMode="auto">
            <a:xfrm rot="10800000">
              <a:off x="1154891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AutoShape 116"/>
            <p:cNvSpPr>
              <a:spLocks noChangeArrowheads="1"/>
            </p:cNvSpPr>
            <p:nvPr/>
          </p:nvSpPr>
          <p:spPr bwMode="auto">
            <a:xfrm rot="10800000">
              <a:off x="1154891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" name="AutoShape 117"/>
            <p:cNvSpPr>
              <a:spLocks noChangeArrowheads="1"/>
            </p:cNvSpPr>
            <p:nvPr/>
          </p:nvSpPr>
          <p:spPr bwMode="auto">
            <a:xfrm rot="10800000">
              <a:off x="1154891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" name="AutoShape 105"/>
            <p:cNvSpPr>
              <a:spLocks noChangeArrowheads="1"/>
            </p:cNvSpPr>
            <p:nvPr/>
          </p:nvSpPr>
          <p:spPr bwMode="auto">
            <a:xfrm rot="10800000">
              <a:off x="1154890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" name="AutoShape 106"/>
            <p:cNvSpPr>
              <a:spLocks noChangeArrowheads="1"/>
            </p:cNvSpPr>
            <p:nvPr/>
          </p:nvSpPr>
          <p:spPr bwMode="auto">
            <a:xfrm rot="10800000">
              <a:off x="1154890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7" name="AutoShape 107"/>
            <p:cNvSpPr>
              <a:spLocks noChangeArrowheads="1"/>
            </p:cNvSpPr>
            <p:nvPr/>
          </p:nvSpPr>
          <p:spPr bwMode="auto">
            <a:xfrm rot="10800000">
              <a:off x="1154890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8" name="AutoShape 114"/>
            <p:cNvSpPr>
              <a:spLocks noChangeArrowheads="1"/>
            </p:cNvSpPr>
            <p:nvPr/>
          </p:nvSpPr>
          <p:spPr bwMode="auto">
            <a:xfrm rot="10800000">
              <a:off x="1154890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9" name="AutoShape 115"/>
            <p:cNvSpPr>
              <a:spLocks noChangeArrowheads="1"/>
            </p:cNvSpPr>
            <p:nvPr/>
          </p:nvSpPr>
          <p:spPr bwMode="auto">
            <a:xfrm rot="10800000">
              <a:off x="1154890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0" name="AutoShape 116"/>
            <p:cNvSpPr>
              <a:spLocks noChangeArrowheads="1"/>
            </p:cNvSpPr>
            <p:nvPr/>
          </p:nvSpPr>
          <p:spPr bwMode="auto">
            <a:xfrm rot="10800000">
              <a:off x="1154890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1" name="AutoShape 117"/>
            <p:cNvSpPr>
              <a:spLocks noChangeArrowheads="1"/>
            </p:cNvSpPr>
            <p:nvPr/>
          </p:nvSpPr>
          <p:spPr bwMode="auto">
            <a:xfrm rot="10800000">
              <a:off x="1154890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2" name="AutoShape 118"/>
            <p:cNvSpPr>
              <a:spLocks noChangeArrowheads="1"/>
            </p:cNvSpPr>
            <p:nvPr/>
          </p:nvSpPr>
          <p:spPr bwMode="auto">
            <a:xfrm rot="10800000">
              <a:off x="1154890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3" name="AutoShape 105"/>
            <p:cNvSpPr>
              <a:spLocks noChangeArrowheads="1"/>
            </p:cNvSpPr>
            <p:nvPr/>
          </p:nvSpPr>
          <p:spPr bwMode="auto">
            <a:xfrm rot="10800000">
              <a:off x="1154891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4" name="AutoShape 106"/>
            <p:cNvSpPr>
              <a:spLocks noChangeArrowheads="1"/>
            </p:cNvSpPr>
            <p:nvPr/>
          </p:nvSpPr>
          <p:spPr bwMode="auto">
            <a:xfrm rot="10800000">
              <a:off x="1154891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5" name="AutoShape 107"/>
            <p:cNvSpPr>
              <a:spLocks noChangeArrowheads="1"/>
            </p:cNvSpPr>
            <p:nvPr/>
          </p:nvSpPr>
          <p:spPr bwMode="auto">
            <a:xfrm rot="10800000">
              <a:off x="1154891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6" name="AutoShape 113"/>
            <p:cNvSpPr>
              <a:spLocks noChangeArrowheads="1"/>
            </p:cNvSpPr>
            <p:nvPr/>
          </p:nvSpPr>
          <p:spPr bwMode="auto">
            <a:xfrm rot="10800000">
              <a:off x="1154891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7" name="AutoShape 114"/>
            <p:cNvSpPr>
              <a:spLocks noChangeArrowheads="1"/>
            </p:cNvSpPr>
            <p:nvPr/>
          </p:nvSpPr>
          <p:spPr bwMode="auto">
            <a:xfrm rot="10800000">
              <a:off x="1154891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8" name="AutoShape 115"/>
            <p:cNvSpPr>
              <a:spLocks noChangeArrowheads="1"/>
            </p:cNvSpPr>
            <p:nvPr/>
          </p:nvSpPr>
          <p:spPr bwMode="auto">
            <a:xfrm rot="10800000">
              <a:off x="1154891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9" name="AutoShape 116"/>
            <p:cNvSpPr>
              <a:spLocks noChangeArrowheads="1"/>
            </p:cNvSpPr>
            <p:nvPr/>
          </p:nvSpPr>
          <p:spPr bwMode="auto">
            <a:xfrm rot="10800000">
              <a:off x="1154891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AutoShape 117"/>
            <p:cNvSpPr>
              <a:spLocks noChangeArrowheads="1"/>
            </p:cNvSpPr>
            <p:nvPr/>
          </p:nvSpPr>
          <p:spPr bwMode="auto">
            <a:xfrm rot="10800000">
              <a:off x="1154891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1" name="AutoShape 105"/>
            <p:cNvSpPr>
              <a:spLocks noChangeArrowheads="1"/>
            </p:cNvSpPr>
            <p:nvPr/>
          </p:nvSpPr>
          <p:spPr bwMode="auto">
            <a:xfrm rot="10800000">
              <a:off x="1154890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2" name="AutoShape 106"/>
            <p:cNvSpPr>
              <a:spLocks noChangeArrowheads="1"/>
            </p:cNvSpPr>
            <p:nvPr/>
          </p:nvSpPr>
          <p:spPr bwMode="auto">
            <a:xfrm rot="10800000">
              <a:off x="1154890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3" name="AutoShape 107"/>
            <p:cNvSpPr>
              <a:spLocks noChangeArrowheads="1"/>
            </p:cNvSpPr>
            <p:nvPr/>
          </p:nvSpPr>
          <p:spPr bwMode="auto">
            <a:xfrm rot="10800000">
              <a:off x="1154890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4" name="AutoShape 114"/>
            <p:cNvSpPr>
              <a:spLocks noChangeArrowheads="1"/>
            </p:cNvSpPr>
            <p:nvPr/>
          </p:nvSpPr>
          <p:spPr bwMode="auto">
            <a:xfrm rot="10800000">
              <a:off x="1154890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5" name="AutoShape 115"/>
            <p:cNvSpPr>
              <a:spLocks noChangeArrowheads="1"/>
            </p:cNvSpPr>
            <p:nvPr/>
          </p:nvSpPr>
          <p:spPr bwMode="auto">
            <a:xfrm rot="10800000">
              <a:off x="1154890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6" name="AutoShape 116"/>
            <p:cNvSpPr>
              <a:spLocks noChangeArrowheads="1"/>
            </p:cNvSpPr>
            <p:nvPr/>
          </p:nvSpPr>
          <p:spPr bwMode="auto">
            <a:xfrm rot="10800000">
              <a:off x="1154890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7" name="AutoShape 117"/>
            <p:cNvSpPr>
              <a:spLocks noChangeArrowheads="1"/>
            </p:cNvSpPr>
            <p:nvPr/>
          </p:nvSpPr>
          <p:spPr bwMode="auto">
            <a:xfrm rot="10800000">
              <a:off x="1154890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8" name="AutoShape 118"/>
            <p:cNvSpPr>
              <a:spLocks noChangeArrowheads="1"/>
            </p:cNvSpPr>
            <p:nvPr/>
          </p:nvSpPr>
          <p:spPr bwMode="auto">
            <a:xfrm rot="10800000">
              <a:off x="1154890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그룹 132"/>
          <p:cNvGrpSpPr/>
          <p:nvPr/>
        </p:nvGrpSpPr>
        <p:grpSpPr>
          <a:xfrm>
            <a:off x="786759" y="1610757"/>
            <a:ext cx="128570" cy="4639403"/>
            <a:chOff x="45006" y="-1513041"/>
            <a:chExt cx="144001" cy="5196216"/>
          </a:xfrm>
        </p:grpSpPr>
        <p:sp useBgFill="1">
          <p:nvSpPr>
            <p:cNvPr id="42" name="AutoShape 105"/>
            <p:cNvSpPr>
              <a:spLocks noChangeArrowheads="1"/>
            </p:cNvSpPr>
            <p:nvPr/>
          </p:nvSpPr>
          <p:spPr bwMode="auto">
            <a:xfrm rot="10800000">
              <a:off x="45007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3" name="AutoShape 106"/>
            <p:cNvSpPr>
              <a:spLocks noChangeArrowheads="1"/>
            </p:cNvSpPr>
            <p:nvPr/>
          </p:nvSpPr>
          <p:spPr bwMode="auto">
            <a:xfrm rot="10800000">
              <a:off x="45007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4" name="AutoShape 107"/>
            <p:cNvSpPr>
              <a:spLocks noChangeArrowheads="1"/>
            </p:cNvSpPr>
            <p:nvPr/>
          </p:nvSpPr>
          <p:spPr bwMode="auto">
            <a:xfrm rot="10800000">
              <a:off x="45007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5" name="AutoShape 113"/>
            <p:cNvSpPr>
              <a:spLocks noChangeArrowheads="1"/>
            </p:cNvSpPr>
            <p:nvPr/>
          </p:nvSpPr>
          <p:spPr bwMode="auto">
            <a:xfrm rot="10800000">
              <a:off x="45007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6" name="AutoShape 114"/>
            <p:cNvSpPr>
              <a:spLocks noChangeArrowheads="1"/>
            </p:cNvSpPr>
            <p:nvPr/>
          </p:nvSpPr>
          <p:spPr bwMode="auto">
            <a:xfrm rot="10800000">
              <a:off x="45007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7" name="AutoShape 115"/>
            <p:cNvSpPr>
              <a:spLocks noChangeArrowheads="1"/>
            </p:cNvSpPr>
            <p:nvPr/>
          </p:nvSpPr>
          <p:spPr bwMode="auto">
            <a:xfrm rot="10800000">
              <a:off x="45007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8" name="AutoShape 116"/>
            <p:cNvSpPr>
              <a:spLocks noChangeArrowheads="1"/>
            </p:cNvSpPr>
            <p:nvPr/>
          </p:nvSpPr>
          <p:spPr bwMode="auto">
            <a:xfrm rot="10800000">
              <a:off x="45007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9" name="AutoShape 117"/>
            <p:cNvSpPr>
              <a:spLocks noChangeArrowheads="1"/>
            </p:cNvSpPr>
            <p:nvPr/>
          </p:nvSpPr>
          <p:spPr bwMode="auto">
            <a:xfrm rot="10800000">
              <a:off x="45007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0" name="AutoShape 105"/>
            <p:cNvSpPr>
              <a:spLocks noChangeArrowheads="1"/>
            </p:cNvSpPr>
            <p:nvPr/>
          </p:nvSpPr>
          <p:spPr bwMode="auto">
            <a:xfrm rot="10800000">
              <a:off x="45006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1" name="AutoShape 106"/>
            <p:cNvSpPr>
              <a:spLocks noChangeArrowheads="1"/>
            </p:cNvSpPr>
            <p:nvPr/>
          </p:nvSpPr>
          <p:spPr bwMode="auto">
            <a:xfrm rot="10800000">
              <a:off x="45006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2" name="AutoShape 107"/>
            <p:cNvSpPr>
              <a:spLocks noChangeArrowheads="1"/>
            </p:cNvSpPr>
            <p:nvPr/>
          </p:nvSpPr>
          <p:spPr bwMode="auto">
            <a:xfrm rot="10800000">
              <a:off x="45006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3" name="AutoShape 114"/>
            <p:cNvSpPr>
              <a:spLocks noChangeArrowheads="1"/>
            </p:cNvSpPr>
            <p:nvPr/>
          </p:nvSpPr>
          <p:spPr bwMode="auto">
            <a:xfrm rot="10800000">
              <a:off x="45006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4" name="AutoShape 115"/>
            <p:cNvSpPr>
              <a:spLocks noChangeArrowheads="1"/>
            </p:cNvSpPr>
            <p:nvPr/>
          </p:nvSpPr>
          <p:spPr bwMode="auto">
            <a:xfrm rot="10800000">
              <a:off x="45006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5" name="AutoShape 116"/>
            <p:cNvSpPr>
              <a:spLocks noChangeArrowheads="1"/>
            </p:cNvSpPr>
            <p:nvPr/>
          </p:nvSpPr>
          <p:spPr bwMode="auto">
            <a:xfrm rot="10800000">
              <a:off x="45006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6" name="AutoShape 117"/>
            <p:cNvSpPr>
              <a:spLocks noChangeArrowheads="1"/>
            </p:cNvSpPr>
            <p:nvPr/>
          </p:nvSpPr>
          <p:spPr bwMode="auto">
            <a:xfrm rot="10800000">
              <a:off x="45006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7" name="AutoShape 118"/>
            <p:cNvSpPr>
              <a:spLocks noChangeArrowheads="1"/>
            </p:cNvSpPr>
            <p:nvPr/>
          </p:nvSpPr>
          <p:spPr bwMode="auto">
            <a:xfrm rot="10800000">
              <a:off x="45006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8" name="AutoShape 105"/>
            <p:cNvSpPr>
              <a:spLocks noChangeArrowheads="1"/>
            </p:cNvSpPr>
            <p:nvPr/>
          </p:nvSpPr>
          <p:spPr bwMode="auto">
            <a:xfrm rot="10800000">
              <a:off x="45007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9" name="AutoShape 106"/>
            <p:cNvSpPr>
              <a:spLocks noChangeArrowheads="1"/>
            </p:cNvSpPr>
            <p:nvPr/>
          </p:nvSpPr>
          <p:spPr bwMode="auto">
            <a:xfrm rot="10800000">
              <a:off x="45007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0" name="AutoShape 107"/>
            <p:cNvSpPr>
              <a:spLocks noChangeArrowheads="1"/>
            </p:cNvSpPr>
            <p:nvPr/>
          </p:nvSpPr>
          <p:spPr bwMode="auto">
            <a:xfrm rot="10800000">
              <a:off x="45007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1" name="AutoShape 113"/>
            <p:cNvSpPr>
              <a:spLocks noChangeArrowheads="1"/>
            </p:cNvSpPr>
            <p:nvPr/>
          </p:nvSpPr>
          <p:spPr bwMode="auto">
            <a:xfrm rot="10800000">
              <a:off x="45007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2" name="AutoShape 114"/>
            <p:cNvSpPr>
              <a:spLocks noChangeArrowheads="1"/>
            </p:cNvSpPr>
            <p:nvPr/>
          </p:nvSpPr>
          <p:spPr bwMode="auto">
            <a:xfrm rot="10800000">
              <a:off x="45007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3" name="AutoShape 115"/>
            <p:cNvSpPr>
              <a:spLocks noChangeArrowheads="1"/>
            </p:cNvSpPr>
            <p:nvPr/>
          </p:nvSpPr>
          <p:spPr bwMode="auto">
            <a:xfrm rot="10800000">
              <a:off x="45007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4" name="AutoShape 116"/>
            <p:cNvSpPr>
              <a:spLocks noChangeArrowheads="1"/>
            </p:cNvSpPr>
            <p:nvPr/>
          </p:nvSpPr>
          <p:spPr bwMode="auto">
            <a:xfrm rot="10800000">
              <a:off x="45007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5" name="AutoShape 117"/>
            <p:cNvSpPr>
              <a:spLocks noChangeArrowheads="1"/>
            </p:cNvSpPr>
            <p:nvPr/>
          </p:nvSpPr>
          <p:spPr bwMode="auto">
            <a:xfrm rot="10800000">
              <a:off x="45007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6" name="AutoShape 105"/>
            <p:cNvSpPr>
              <a:spLocks noChangeArrowheads="1"/>
            </p:cNvSpPr>
            <p:nvPr/>
          </p:nvSpPr>
          <p:spPr bwMode="auto">
            <a:xfrm rot="10800000">
              <a:off x="45006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7" name="AutoShape 106"/>
            <p:cNvSpPr>
              <a:spLocks noChangeArrowheads="1"/>
            </p:cNvSpPr>
            <p:nvPr/>
          </p:nvSpPr>
          <p:spPr bwMode="auto">
            <a:xfrm rot="10800000">
              <a:off x="45006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8" name="AutoShape 107"/>
            <p:cNvSpPr>
              <a:spLocks noChangeArrowheads="1"/>
            </p:cNvSpPr>
            <p:nvPr/>
          </p:nvSpPr>
          <p:spPr bwMode="auto">
            <a:xfrm rot="10800000">
              <a:off x="45006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9" name="AutoShape 114"/>
            <p:cNvSpPr>
              <a:spLocks noChangeArrowheads="1"/>
            </p:cNvSpPr>
            <p:nvPr/>
          </p:nvSpPr>
          <p:spPr bwMode="auto">
            <a:xfrm rot="10800000">
              <a:off x="45006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0" name="AutoShape 115"/>
            <p:cNvSpPr>
              <a:spLocks noChangeArrowheads="1"/>
            </p:cNvSpPr>
            <p:nvPr/>
          </p:nvSpPr>
          <p:spPr bwMode="auto">
            <a:xfrm rot="10800000">
              <a:off x="45006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1" name="AutoShape 116"/>
            <p:cNvSpPr>
              <a:spLocks noChangeArrowheads="1"/>
            </p:cNvSpPr>
            <p:nvPr/>
          </p:nvSpPr>
          <p:spPr bwMode="auto">
            <a:xfrm rot="10800000">
              <a:off x="45006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2" name="AutoShape 117"/>
            <p:cNvSpPr>
              <a:spLocks noChangeArrowheads="1"/>
            </p:cNvSpPr>
            <p:nvPr/>
          </p:nvSpPr>
          <p:spPr bwMode="auto">
            <a:xfrm rot="10800000">
              <a:off x="45006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3" name="AutoShape 118"/>
            <p:cNvSpPr>
              <a:spLocks noChangeArrowheads="1"/>
            </p:cNvSpPr>
            <p:nvPr/>
          </p:nvSpPr>
          <p:spPr bwMode="auto">
            <a:xfrm rot="10800000">
              <a:off x="45006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모서리가 둥근 직사각형 122"/>
          <p:cNvSpPr/>
          <p:nvPr/>
        </p:nvSpPr>
        <p:spPr>
          <a:xfrm>
            <a:off x="947006" y="1707184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모서리가 둥근 직사각형 123"/>
          <p:cNvSpPr/>
          <p:nvPr/>
        </p:nvSpPr>
        <p:spPr>
          <a:xfrm>
            <a:off x="947006" y="2629313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모서리가 둥근 직사각형 124"/>
          <p:cNvSpPr/>
          <p:nvPr/>
        </p:nvSpPr>
        <p:spPr>
          <a:xfrm>
            <a:off x="947006" y="3551442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모서리가 둥근 직사각형 125"/>
          <p:cNvSpPr/>
          <p:nvPr/>
        </p:nvSpPr>
        <p:spPr>
          <a:xfrm>
            <a:off x="947006" y="4473571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모서리가 둥근 직사각형 126"/>
          <p:cNvSpPr/>
          <p:nvPr/>
        </p:nvSpPr>
        <p:spPr>
          <a:xfrm>
            <a:off x="947006" y="5395700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utoShape 92"/>
          <p:cNvSpPr>
            <a:spLocks noChangeArrowheads="1"/>
          </p:cNvSpPr>
          <p:nvPr/>
        </p:nvSpPr>
        <p:spPr bwMode="auto">
          <a:xfrm flipH="1">
            <a:off x="2185023" y="1637396"/>
            <a:ext cx="965948" cy="6012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utoShape 92"/>
          <p:cNvSpPr>
            <a:spLocks noChangeArrowheads="1"/>
          </p:cNvSpPr>
          <p:nvPr/>
        </p:nvSpPr>
        <p:spPr bwMode="auto">
          <a:xfrm flipH="1">
            <a:off x="2185023" y="2627506"/>
            <a:ext cx="965948" cy="601257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AutoShape 92"/>
          <p:cNvSpPr>
            <a:spLocks noChangeArrowheads="1"/>
          </p:cNvSpPr>
          <p:nvPr/>
        </p:nvSpPr>
        <p:spPr bwMode="auto">
          <a:xfrm flipH="1">
            <a:off x="2185023" y="3617616"/>
            <a:ext cx="965948" cy="6012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AutoShape 92"/>
          <p:cNvSpPr>
            <a:spLocks noChangeArrowheads="1"/>
          </p:cNvSpPr>
          <p:nvPr/>
        </p:nvSpPr>
        <p:spPr bwMode="auto">
          <a:xfrm flipH="1">
            <a:off x="2185023" y="4607726"/>
            <a:ext cx="965948" cy="601257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AutoShape 92"/>
          <p:cNvSpPr>
            <a:spLocks noChangeArrowheads="1"/>
          </p:cNvSpPr>
          <p:nvPr/>
        </p:nvSpPr>
        <p:spPr bwMode="auto">
          <a:xfrm flipH="1">
            <a:off x="2185023" y="5597836"/>
            <a:ext cx="965948" cy="6012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utoShape 92"/>
          <p:cNvSpPr>
            <a:spLocks noChangeArrowheads="1"/>
          </p:cNvSpPr>
          <p:nvPr/>
        </p:nvSpPr>
        <p:spPr bwMode="auto">
          <a:xfrm flipH="1">
            <a:off x="3389523" y="163739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AutoShape 92"/>
          <p:cNvSpPr>
            <a:spLocks noChangeArrowheads="1"/>
          </p:cNvSpPr>
          <p:nvPr/>
        </p:nvSpPr>
        <p:spPr bwMode="auto">
          <a:xfrm flipH="1">
            <a:off x="3389523" y="262750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AutoShape 92"/>
          <p:cNvSpPr>
            <a:spLocks noChangeArrowheads="1"/>
          </p:cNvSpPr>
          <p:nvPr/>
        </p:nvSpPr>
        <p:spPr bwMode="auto">
          <a:xfrm flipH="1">
            <a:off x="3389523" y="361761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AutoShape 92"/>
          <p:cNvSpPr>
            <a:spLocks noChangeArrowheads="1"/>
          </p:cNvSpPr>
          <p:nvPr/>
        </p:nvSpPr>
        <p:spPr bwMode="auto">
          <a:xfrm flipH="1">
            <a:off x="3389523" y="460772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utoShape 92"/>
          <p:cNvSpPr>
            <a:spLocks noChangeArrowheads="1"/>
          </p:cNvSpPr>
          <p:nvPr/>
        </p:nvSpPr>
        <p:spPr bwMode="auto">
          <a:xfrm flipH="1">
            <a:off x="3389523" y="559783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91871" y="1610012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391871" y="2602146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391871" y="3594280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391871" y="4586414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391871" y="5578548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 rot="10800000">
            <a:off x="746576" y="1570575"/>
            <a:ext cx="1199895" cy="46937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6" name="그룹 133"/>
          <p:cNvGrpSpPr/>
          <p:nvPr/>
        </p:nvGrpSpPr>
        <p:grpSpPr>
          <a:xfrm>
            <a:off x="1777711" y="1610757"/>
            <a:ext cx="128570" cy="4639403"/>
            <a:chOff x="1154890" y="-1513041"/>
            <a:chExt cx="144001" cy="5196216"/>
          </a:xfrm>
        </p:grpSpPr>
        <p:sp useBgFill="1">
          <p:nvSpPr>
            <p:cNvPr id="97" name="AutoShape 105"/>
            <p:cNvSpPr>
              <a:spLocks noChangeArrowheads="1"/>
            </p:cNvSpPr>
            <p:nvPr/>
          </p:nvSpPr>
          <p:spPr bwMode="auto">
            <a:xfrm rot="10800000">
              <a:off x="1154891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8" name="AutoShape 106"/>
            <p:cNvSpPr>
              <a:spLocks noChangeArrowheads="1"/>
            </p:cNvSpPr>
            <p:nvPr/>
          </p:nvSpPr>
          <p:spPr bwMode="auto">
            <a:xfrm rot="10800000">
              <a:off x="1154891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9" name="AutoShape 107"/>
            <p:cNvSpPr>
              <a:spLocks noChangeArrowheads="1"/>
            </p:cNvSpPr>
            <p:nvPr/>
          </p:nvSpPr>
          <p:spPr bwMode="auto">
            <a:xfrm rot="10800000">
              <a:off x="1154891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0" name="AutoShape 113"/>
            <p:cNvSpPr>
              <a:spLocks noChangeArrowheads="1"/>
            </p:cNvSpPr>
            <p:nvPr/>
          </p:nvSpPr>
          <p:spPr bwMode="auto">
            <a:xfrm rot="10800000">
              <a:off x="1154891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1" name="AutoShape 114"/>
            <p:cNvSpPr>
              <a:spLocks noChangeArrowheads="1"/>
            </p:cNvSpPr>
            <p:nvPr/>
          </p:nvSpPr>
          <p:spPr bwMode="auto">
            <a:xfrm rot="10800000">
              <a:off x="1154891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2" name="AutoShape 115"/>
            <p:cNvSpPr>
              <a:spLocks noChangeArrowheads="1"/>
            </p:cNvSpPr>
            <p:nvPr/>
          </p:nvSpPr>
          <p:spPr bwMode="auto">
            <a:xfrm rot="10800000">
              <a:off x="1154891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3" name="AutoShape 116"/>
            <p:cNvSpPr>
              <a:spLocks noChangeArrowheads="1"/>
            </p:cNvSpPr>
            <p:nvPr/>
          </p:nvSpPr>
          <p:spPr bwMode="auto">
            <a:xfrm rot="10800000">
              <a:off x="1154891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4" name="AutoShape 117"/>
            <p:cNvSpPr>
              <a:spLocks noChangeArrowheads="1"/>
            </p:cNvSpPr>
            <p:nvPr/>
          </p:nvSpPr>
          <p:spPr bwMode="auto">
            <a:xfrm rot="10800000">
              <a:off x="1154891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5" name="AutoShape 105"/>
            <p:cNvSpPr>
              <a:spLocks noChangeArrowheads="1"/>
            </p:cNvSpPr>
            <p:nvPr/>
          </p:nvSpPr>
          <p:spPr bwMode="auto">
            <a:xfrm rot="10800000">
              <a:off x="1154890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6" name="AutoShape 106"/>
            <p:cNvSpPr>
              <a:spLocks noChangeArrowheads="1"/>
            </p:cNvSpPr>
            <p:nvPr/>
          </p:nvSpPr>
          <p:spPr bwMode="auto">
            <a:xfrm rot="10800000">
              <a:off x="1154890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7" name="AutoShape 107"/>
            <p:cNvSpPr>
              <a:spLocks noChangeArrowheads="1"/>
            </p:cNvSpPr>
            <p:nvPr/>
          </p:nvSpPr>
          <p:spPr bwMode="auto">
            <a:xfrm rot="10800000">
              <a:off x="1154890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8" name="AutoShape 114"/>
            <p:cNvSpPr>
              <a:spLocks noChangeArrowheads="1"/>
            </p:cNvSpPr>
            <p:nvPr/>
          </p:nvSpPr>
          <p:spPr bwMode="auto">
            <a:xfrm rot="10800000">
              <a:off x="1154890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9" name="AutoShape 115"/>
            <p:cNvSpPr>
              <a:spLocks noChangeArrowheads="1"/>
            </p:cNvSpPr>
            <p:nvPr/>
          </p:nvSpPr>
          <p:spPr bwMode="auto">
            <a:xfrm rot="10800000">
              <a:off x="1154890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0" name="AutoShape 116"/>
            <p:cNvSpPr>
              <a:spLocks noChangeArrowheads="1"/>
            </p:cNvSpPr>
            <p:nvPr/>
          </p:nvSpPr>
          <p:spPr bwMode="auto">
            <a:xfrm rot="10800000">
              <a:off x="1154890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1" name="AutoShape 117"/>
            <p:cNvSpPr>
              <a:spLocks noChangeArrowheads="1"/>
            </p:cNvSpPr>
            <p:nvPr/>
          </p:nvSpPr>
          <p:spPr bwMode="auto">
            <a:xfrm rot="10800000">
              <a:off x="1154890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2" name="AutoShape 118"/>
            <p:cNvSpPr>
              <a:spLocks noChangeArrowheads="1"/>
            </p:cNvSpPr>
            <p:nvPr/>
          </p:nvSpPr>
          <p:spPr bwMode="auto">
            <a:xfrm rot="10800000">
              <a:off x="1154890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3" name="AutoShape 105"/>
            <p:cNvSpPr>
              <a:spLocks noChangeArrowheads="1"/>
            </p:cNvSpPr>
            <p:nvPr/>
          </p:nvSpPr>
          <p:spPr bwMode="auto">
            <a:xfrm rot="10800000">
              <a:off x="1154891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4" name="AutoShape 106"/>
            <p:cNvSpPr>
              <a:spLocks noChangeArrowheads="1"/>
            </p:cNvSpPr>
            <p:nvPr/>
          </p:nvSpPr>
          <p:spPr bwMode="auto">
            <a:xfrm rot="10800000">
              <a:off x="1154891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5" name="AutoShape 107"/>
            <p:cNvSpPr>
              <a:spLocks noChangeArrowheads="1"/>
            </p:cNvSpPr>
            <p:nvPr/>
          </p:nvSpPr>
          <p:spPr bwMode="auto">
            <a:xfrm rot="10800000">
              <a:off x="1154891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6" name="AutoShape 113"/>
            <p:cNvSpPr>
              <a:spLocks noChangeArrowheads="1"/>
            </p:cNvSpPr>
            <p:nvPr/>
          </p:nvSpPr>
          <p:spPr bwMode="auto">
            <a:xfrm rot="10800000">
              <a:off x="1154891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7" name="AutoShape 114"/>
            <p:cNvSpPr>
              <a:spLocks noChangeArrowheads="1"/>
            </p:cNvSpPr>
            <p:nvPr/>
          </p:nvSpPr>
          <p:spPr bwMode="auto">
            <a:xfrm rot="10800000">
              <a:off x="1154891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8" name="AutoShape 115"/>
            <p:cNvSpPr>
              <a:spLocks noChangeArrowheads="1"/>
            </p:cNvSpPr>
            <p:nvPr/>
          </p:nvSpPr>
          <p:spPr bwMode="auto">
            <a:xfrm rot="10800000">
              <a:off x="1154891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9" name="AutoShape 116"/>
            <p:cNvSpPr>
              <a:spLocks noChangeArrowheads="1"/>
            </p:cNvSpPr>
            <p:nvPr/>
          </p:nvSpPr>
          <p:spPr bwMode="auto">
            <a:xfrm rot="10800000">
              <a:off x="1154891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0" name="AutoShape 117"/>
            <p:cNvSpPr>
              <a:spLocks noChangeArrowheads="1"/>
            </p:cNvSpPr>
            <p:nvPr/>
          </p:nvSpPr>
          <p:spPr bwMode="auto">
            <a:xfrm rot="10800000">
              <a:off x="1154891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1" name="AutoShape 105"/>
            <p:cNvSpPr>
              <a:spLocks noChangeArrowheads="1"/>
            </p:cNvSpPr>
            <p:nvPr/>
          </p:nvSpPr>
          <p:spPr bwMode="auto">
            <a:xfrm rot="10800000">
              <a:off x="1154890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2" name="AutoShape 106"/>
            <p:cNvSpPr>
              <a:spLocks noChangeArrowheads="1"/>
            </p:cNvSpPr>
            <p:nvPr/>
          </p:nvSpPr>
          <p:spPr bwMode="auto">
            <a:xfrm rot="10800000">
              <a:off x="1154890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3" name="AutoShape 107"/>
            <p:cNvSpPr>
              <a:spLocks noChangeArrowheads="1"/>
            </p:cNvSpPr>
            <p:nvPr/>
          </p:nvSpPr>
          <p:spPr bwMode="auto">
            <a:xfrm rot="10800000">
              <a:off x="1154890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4" name="AutoShape 114"/>
            <p:cNvSpPr>
              <a:spLocks noChangeArrowheads="1"/>
            </p:cNvSpPr>
            <p:nvPr/>
          </p:nvSpPr>
          <p:spPr bwMode="auto">
            <a:xfrm rot="10800000">
              <a:off x="1154890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5" name="AutoShape 115"/>
            <p:cNvSpPr>
              <a:spLocks noChangeArrowheads="1"/>
            </p:cNvSpPr>
            <p:nvPr/>
          </p:nvSpPr>
          <p:spPr bwMode="auto">
            <a:xfrm rot="10800000">
              <a:off x="1154890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6" name="AutoShape 116"/>
            <p:cNvSpPr>
              <a:spLocks noChangeArrowheads="1"/>
            </p:cNvSpPr>
            <p:nvPr/>
          </p:nvSpPr>
          <p:spPr bwMode="auto">
            <a:xfrm rot="10800000">
              <a:off x="1154890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7" name="AutoShape 117"/>
            <p:cNvSpPr>
              <a:spLocks noChangeArrowheads="1"/>
            </p:cNvSpPr>
            <p:nvPr/>
          </p:nvSpPr>
          <p:spPr bwMode="auto">
            <a:xfrm rot="10800000">
              <a:off x="1154890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8" name="AutoShape 118"/>
            <p:cNvSpPr>
              <a:spLocks noChangeArrowheads="1"/>
            </p:cNvSpPr>
            <p:nvPr/>
          </p:nvSpPr>
          <p:spPr bwMode="auto">
            <a:xfrm rot="10800000">
              <a:off x="1154890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9" name="그룹 132"/>
          <p:cNvGrpSpPr/>
          <p:nvPr/>
        </p:nvGrpSpPr>
        <p:grpSpPr>
          <a:xfrm>
            <a:off x="786759" y="1610757"/>
            <a:ext cx="128570" cy="4639403"/>
            <a:chOff x="45006" y="-1513041"/>
            <a:chExt cx="144001" cy="5196216"/>
          </a:xfrm>
        </p:grpSpPr>
        <p:sp useBgFill="1">
          <p:nvSpPr>
            <p:cNvPr id="130" name="AutoShape 105"/>
            <p:cNvSpPr>
              <a:spLocks noChangeArrowheads="1"/>
            </p:cNvSpPr>
            <p:nvPr/>
          </p:nvSpPr>
          <p:spPr bwMode="auto">
            <a:xfrm rot="10800000">
              <a:off x="45007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1" name="AutoShape 106"/>
            <p:cNvSpPr>
              <a:spLocks noChangeArrowheads="1"/>
            </p:cNvSpPr>
            <p:nvPr/>
          </p:nvSpPr>
          <p:spPr bwMode="auto">
            <a:xfrm rot="10800000">
              <a:off x="45007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2" name="AutoShape 107"/>
            <p:cNvSpPr>
              <a:spLocks noChangeArrowheads="1"/>
            </p:cNvSpPr>
            <p:nvPr/>
          </p:nvSpPr>
          <p:spPr bwMode="auto">
            <a:xfrm rot="10800000">
              <a:off x="45007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3" name="AutoShape 113"/>
            <p:cNvSpPr>
              <a:spLocks noChangeArrowheads="1"/>
            </p:cNvSpPr>
            <p:nvPr/>
          </p:nvSpPr>
          <p:spPr bwMode="auto">
            <a:xfrm rot="10800000">
              <a:off x="45007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4" name="AutoShape 114"/>
            <p:cNvSpPr>
              <a:spLocks noChangeArrowheads="1"/>
            </p:cNvSpPr>
            <p:nvPr/>
          </p:nvSpPr>
          <p:spPr bwMode="auto">
            <a:xfrm rot="10800000">
              <a:off x="45007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5" name="AutoShape 115"/>
            <p:cNvSpPr>
              <a:spLocks noChangeArrowheads="1"/>
            </p:cNvSpPr>
            <p:nvPr/>
          </p:nvSpPr>
          <p:spPr bwMode="auto">
            <a:xfrm rot="10800000">
              <a:off x="45007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6" name="AutoShape 116"/>
            <p:cNvSpPr>
              <a:spLocks noChangeArrowheads="1"/>
            </p:cNvSpPr>
            <p:nvPr/>
          </p:nvSpPr>
          <p:spPr bwMode="auto">
            <a:xfrm rot="10800000">
              <a:off x="45007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7" name="AutoShape 117"/>
            <p:cNvSpPr>
              <a:spLocks noChangeArrowheads="1"/>
            </p:cNvSpPr>
            <p:nvPr/>
          </p:nvSpPr>
          <p:spPr bwMode="auto">
            <a:xfrm rot="10800000">
              <a:off x="45007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8" name="AutoShape 105"/>
            <p:cNvSpPr>
              <a:spLocks noChangeArrowheads="1"/>
            </p:cNvSpPr>
            <p:nvPr/>
          </p:nvSpPr>
          <p:spPr bwMode="auto">
            <a:xfrm rot="10800000">
              <a:off x="45006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9" name="AutoShape 106"/>
            <p:cNvSpPr>
              <a:spLocks noChangeArrowheads="1"/>
            </p:cNvSpPr>
            <p:nvPr/>
          </p:nvSpPr>
          <p:spPr bwMode="auto">
            <a:xfrm rot="10800000">
              <a:off x="45006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0" name="AutoShape 107"/>
            <p:cNvSpPr>
              <a:spLocks noChangeArrowheads="1"/>
            </p:cNvSpPr>
            <p:nvPr/>
          </p:nvSpPr>
          <p:spPr bwMode="auto">
            <a:xfrm rot="10800000">
              <a:off x="45006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1" name="AutoShape 114"/>
            <p:cNvSpPr>
              <a:spLocks noChangeArrowheads="1"/>
            </p:cNvSpPr>
            <p:nvPr/>
          </p:nvSpPr>
          <p:spPr bwMode="auto">
            <a:xfrm rot="10800000">
              <a:off x="45006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2" name="AutoShape 115"/>
            <p:cNvSpPr>
              <a:spLocks noChangeArrowheads="1"/>
            </p:cNvSpPr>
            <p:nvPr/>
          </p:nvSpPr>
          <p:spPr bwMode="auto">
            <a:xfrm rot="10800000">
              <a:off x="45006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3" name="AutoShape 116"/>
            <p:cNvSpPr>
              <a:spLocks noChangeArrowheads="1"/>
            </p:cNvSpPr>
            <p:nvPr/>
          </p:nvSpPr>
          <p:spPr bwMode="auto">
            <a:xfrm rot="10800000">
              <a:off x="45006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4" name="AutoShape 117"/>
            <p:cNvSpPr>
              <a:spLocks noChangeArrowheads="1"/>
            </p:cNvSpPr>
            <p:nvPr/>
          </p:nvSpPr>
          <p:spPr bwMode="auto">
            <a:xfrm rot="10800000">
              <a:off x="45006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5" name="AutoShape 118"/>
            <p:cNvSpPr>
              <a:spLocks noChangeArrowheads="1"/>
            </p:cNvSpPr>
            <p:nvPr/>
          </p:nvSpPr>
          <p:spPr bwMode="auto">
            <a:xfrm rot="10800000">
              <a:off x="45006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6" name="AutoShape 105"/>
            <p:cNvSpPr>
              <a:spLocks noChangeArrowheads="1"/>
            </p:cNvSpPr>
            <p:nvPr/>
          </p:nvSpPr>
          <p:spPr bwMode="auto">
            <a:xfrm rot="10800000">
              <a:off x="45007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7" name="AutoShape 106"/>
            <p:cNvSpPr>
              <a:spLocks noChangeArrowheads="1"/>
            </p:cNvSpPr>
            <p:nvPr/>
          </p:nvSpPr>
          <p:spPr bwMode="auto">
            <a:xfrm rot="10800000">
              <a:off x="45007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8" name="AutoShape 107"/>
            <p:cNvSpPr>
              <a:spLocks noChangeArrowheads="1"/>
            </p:cNvSpPr>
            <p:nvPr/>
          </p:nvSpPr>
          <p:spPr bwMode="auto">
            <a:xfrm rot="10800000">
              <a:off x="45007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9" name="AutoShape 113"/>
            <p:cNvSpPr>
              <a:spLocks noChangeArrowheads="1"/>
            </p:cNvSpPr>
            <p:nvPr/>
          </p:nvSpPr>
          <p:spPr bwMode="auto">
            <a:xfrm rot="10800000">
              <a:off x="45007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0" name="AutoShape 114"/>
            <p:cNvSpPr>
              <a:spLocks noChangeArrowheads="1"/>
            </p:cNvSpPr>
            <p:nvPr/>
          </p:nvSpPr>
          <p:spPr bwMode="auto">
            <a:xfrm rot="10800000">
              <a:off x="45007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1" name="AutoShape 115"/>
            <p:cNvSpPr>
              <a:spLocks noChangeArrowheads="1"/>
            </p:cNvSpPr>
            <p:nvPr/>
          </p:nvSpPr>
          <p:spPr bwMode="auto">
            <a:xfrm rot="10800000">
              <a:off x="45007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2" name="AutoShape 116"/>
            <p:cNvSpPr>
              <a:spLocks noChangeArrowheads="1"/>
            </p:cNvSpPr>
            <p:nvPr/>
          </p:nvSpPr>
          <p:spPr bwMode="auto">
            <a:xfrm rot="10800000">
              <a:off x="45007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3" name="AutoShape 117"/>
            <p:cNvSpPr>
              <a:spLocks noChangeArrowheads="1"/>
            </p:cNvSpPr>
            <p:nvPr/>
          </p:nvSpPr>
          <p:spPr bwMode="auto">
            <a:xfrm rot="10800000">
              <a:off x="45007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4" name="AutoShape 105"/>
            <p:cNvSpPr>
              <a:spLocks noChangeArrowheads="1"/>
            </p:cNvSpPr>
            <p:nvPr/>
          </p:nvSpPr>
          <p:spPr bwMode="auto">
            <a:xfrm rot="10800000">
              <a:off x="45006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5" name="AutoShape 106"/>
            <p:cNvSpPr>
              <a:spLocks noChangeArrowheads="1"/>
            </p:cNvSpPr>
            <p:nvPr/>
          </p:nvSpPr>
          <p:spPr bwMode="auto">
            <a:xfrm rot="10800000">
              <a:off x="45006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6" name="AutoShape 107"/>
            <p:cNvSpPr>
              <a:spLocks noChangeArrowheads="1"/>
            </p:cNvSpPr>
            <p:nvPr/>
          </p:nvSpPr>
          <p:spPr bwMode="auto">
            <a:xfrm rot="10800000">
              <a:off x="45006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7" name="AutoShape 114"/>
            <p:cNvSpPr>
              <a:spLocks noChangeArrowheads="1"/>
            </p:cNvSpPr>
            <p:nvPr/>
          </p:nvSpPr>
          <p:spPr bwMode="auto">
            <a:xfrm rot="10800000">
              <a:off x="45006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8" name="AutoShape 115"/>
            <p:cNvSpPr>
              <a:spLocks noChangeArrowheads="1"/>
            </p:cNvSpPr>
            <p:nvPr/>
          </p:nvSpPr>
          <p:spPr bwMode="auto">
            <a:xfrm rot="10800000">
              <a:off x="45006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9" name="AutoShape 116"/>
            <p:cNvSpPr>
              <a:spLocks noChangeArrowheads="1"/>
            </p:cNvSpPr>
            <p:nvPr/>
          </p:nvSpPr>
          <p:spPr bwMode="auto">
            <a:xfrm rot="10800000">
              <a:off x="45006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0" name="AutoShape 117"/>
            <p:cNvSpPr>
              <a:spLocks noChangeArrowheads="1"/>
            </p:cNvSpPr>
            <p:nvPr/>
          </p:nvSpPr>
          <p:spPr bwMode="auto">
            <a:xfrm rot="10800000">
              <a:off x="45006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1" name="AutoShape 118"/>
            <p:cNvSpPr>
              <a:spLocks noChangeArrowheads="1"/>
            </p:cNvSpPr>
            <p:nvPr/>
          </p:nvSpPr>
          <p:spPr bwMode="auto">
            <a:xfrm rot="10800000">
              <a:off x="45006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2" name="모서리가 둥근 직사각형 122"/>
          <p:cNvSpPr/>
          <p:nvPr/>
        </p:nvSpPr>
        <p:spPr>
          <a:xfrm>
            <a:off x="947006" y="1707184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모서리가 둥근 직사각형 123"/>
          <p:cNvSpPr/>
          <p:nvPr/>
        </p:nvSpPr>
        <p:spPr>
          <a:xfrm>
            <a:off x="947006" y="2629313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모서리가 둥근 직사각형 124"/>
          <p:cNvSpPr/>
          <p:nvPr/>
        </p:nvSpPr>
        <p:spPr>
          <a:xfrm>
            <a:off x="947006" y="3551442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5" name="모서리가 둥근 직사각형 125"/>
          <p:cNvSpPr/>
          <p:nvPr/>
        </p:nvSpPr>
        <p:spPr>
          <a:xfrm>
            <a:off x="947006" y="4473571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모서리가 둥근 직사각형 126"/>
          <p:cNvSpPr/>
          <p:nvPr/>
        </p:nvSpPr>
        <p:spPr>
          <a:xfrm>
            <a:off x="947006" y="5395700"/>
            <a:ext cx="787121" cy="787121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7" name="AutoShape 92"/>
          <p:cNvSpPr>
            <a:spLocks noChangeArrowheads="1"/>
          </p:cNvSpPr>
          <p:nvPr/>
        </p:nvSpPr>
        <p:spPr bwMode="auto">
          <a:xfrm flipH="1">
            <a:off x="2185023" y="1637396"/>
            <a:ext cx="965948" cy="6012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8" name="AutoShape 92"/>
          <p:cNvSpPr>
            <a:spLocks noChangeArrowheads="1"/>
          </p:cNvSpPr>
          <p:nvPr/>
        </p:nvSpPr>
        <p:spPr bwMode="auto">
          <a:xfrm flipH="1">
            <a:off x="2185023" y="2627506"/>
            <a:ext cx="965948" cy="601257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AutoShape 92"/>
          <p:cNvSpPr>
            <a:spLocks noChangeArrowheads="1"/>
          </p:cNvSpPr>
          <p:nvPr/>
        </p:nvSpPr>
        <p:spPr bwMode="auto">
          <a:xfrm flipH="1">
            <a:off x="2185023" y="3617616"/>
            <a:ext cx="965948" cy="6012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AutoShape 92"/>
          <p:cNvSpPr>
            <a:spLocks noChangeArrowheads="1"/>
          </p:cNvSpPr>
          <p:nvPr/>
        </p:nvSpPr>
        <p:spPr bwMode="auto">
          <a:xfrm flipH="1">
            <a:off x="2185023" y="4607726"/>
            <a:ext cx="965948" cy="601257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1" name="AutoShape 92"/>
          <p:cNvSpPr>
            <a:spLocks noChangeArrowheads="1"/>
          </p:cNvSpPr>
          <p:nvPr/>
        </p:nvSpPr>
        <p:spPr bwMode="auto">
          <a:xfrm flipH="1">
            <a:off x="2185023" y="5597836"/>
            <a:ext cx="965948" cy="6012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AutoShape 92"/>
          <p:cNvSpPr>
            <a:spLocks noChangeArrowheads="1"/>
          </p:cNvSpPr>
          <p:nvPr/>
        </p:nvSpPr>
        <p:spPr bwMode="auto">
          <a:xfrm flipH="1">
            <a:off x="3389523" y="163739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AutoShape 92"/>
          <p:cNvSpPr>
            <a:spLocks noChangeArrowheads="1"/>
          </p:cNvSpPr>
          <p:nvPr/>
        </p:nvSpPr>
        <p:spPr bwMode="auto">
          <a:xfrm flipH="1">
            <a:off x="3389523" y="262750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4" name="AutoShape 92"/>
          <p:cNvSpPr>
            <a:spLocks noChangeArrowheads="1"/>
          </p:cNvSpPr>
          <p:nvPr/>
        </p:nvSpPr>
        <p:spPr bwMode="auto">
          <a:xfrm flipH="1">
            <a:off x="3389523" y="361761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AutoShape 92"/>
          <p:cNvSpPr>
            <a:spLocks noChangeArrowheads="1"/>
          </p:cNvSpPr>
          <p:nvPr/>
        </p:nvSpPr>
        <p:spPr bwMode="auto">
          <a:xfrm flipH="1">
            <a:off x="3389523" y="460772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AutoShape 92"/>
          <p:cNvSpPr>
            <a:spLocks noChangeArrowheads="1"/>
          </p:cNvSpPr>
          <p:nvPr/>
        </p:nvSpPr>
        <p:spPr bwMode="auto">
          <a:xfrm flipH="1">
            <a:off x="3389523" y="5597836"/>
            <a:ext cx="4968553" cy="601257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3391871" y="1610012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391871" y="2602146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391871" y="3594280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391871" y="4586414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391871" y="5578548"/>
            <a:ext cx="4950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text</a:t>
            </a:r>
          </a:p>
          <a:p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358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2014-04-03T00:54:26Z</dcterms:modified>
</cp:coreProperties>
</file>