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reeform 11"/>
          <p:cNvSpPr>
            <a:spLocks noEditPoints="1"/>
          </p:cNvSpPr>
          <p:nvPr/>
        </p:nvSpPr>
        <p:spPr bwMode="auto">
          <a:xfrm>
            <a:off x="3896362" y="2112367"/>
            <a:ext cx="1305078" cy="1304257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reeform 11"/>
          <p:cNvSpPr>
            <a:spLocks noEditPoints="1"/>
          </p:cNvSpPr>
          <p:nvPr/>
        </p:nvSpPr>
        <p:spPr bwMode="auto">
          <a:xfrm>
            <a:off x="3993331" y="2228367"/>
            <a:ext cx="1092227" cy="1091539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10"/>
          <p:cNvSpPr>
            <a:spLocks noEditPoints="1"/>
          </p:cNvSpPr>
          <p:nvPr/>
        </p:nvSpPr>
        <p:spPr bwMode="auto">
          <a:xfrm>
            <a:off x="4107066" y="2322938"/>
            <a:ext cx="883671" cy="883114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4201445" y="2417258"/>
            <a:ext cx="694913" cy="694475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2727750" y="3710016"/>
            <a:ext cx="1103930" cy="470319"/>
          </a:xfrm>
          <a:prstGeom prst="ellipse">
            <a:avLst/>
          </a:prstGeom>
          <a:gradFill rotWithShape="1">
            <a:gsLst>
              <a:gs pos="0">
                <a:schemeClr val="tx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5236983" y="3710016"/>
            <a:ext cx="1103930" cy="470319"/>
          </a:xfrm>
          <a:prstGeom prst="ellipse">
            <a:avLst/>
          </a:prstGeom>
          <a:gradFill rotWithShape="1">
            <a:gsLst>
              <a:gs pos="0">
                <a:schemeClr val="tx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3094419" y="3643361"/>
            <a:ext cx="2894621" cy="1233225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24401" y="699542"/>
            <a:ext cx="6087410" cy="347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18"/>
          <p:cNvSpPr/>
          <p:nvPr/>
        </p:nvSpPr>
        <p:spPr>
          <a:xfrm>
            <a:off x="4183428" y="1147145"/>
            <a:ext cx="712809" cy="71280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60"/>
          <p:cNvGrpSpPr/>
          <p:nvPr/>
        </p:nvGrpSpPr>
        <p:grpSpPr>
          <a:xfrm>
            <a:off x="4155706" y="1145353"/>
            <a:ext cx="786358" cy="712808"/>
            <a:chOff x="5075123" y="3442121"/>
            <a:chExt cx="2481953" cy="2249809"/>
          </a:xfrm>
        </p:grpSpPr>
        <p:sp>
          <p:nvSpPr>
            <p:cNvPr id="14" name="타원 2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자유형 2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자유형 2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타원 28"/>
          <p:cNvSpPr/>
          <p:nvPr/>
        </p:nvSpPr>
        <p:spPr>
          <a:xfrm>
            <a:off x="5421403" y="2046585"/>
            <a:ext cx="712809" cy="712808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60"/>
          <p:cNvGrpSpPr/>
          <p:nvPr/>
        </p:nvGrpSpPr>
        <p:grpSpPr>
          <a:xfrm>
            <a:off x="5393678" y="2044793"/>
            <a:ext cx="786357" cy="712808"/>
            <a:chOff x="5075123" y="3442121"/>
            <a:chExt cx="2481953" cy="2249809"/>
          </a:xfrm>
        </p:grpSpPr>
        <p:sp>
          <p:nvSpPr>
            <p:cNvPr id="22" name="타원 3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자유형 3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자유형 3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타원 37"/>
          <p:cNvSpPr/>
          <p:nvPr/>
        </p:nvSpPr>
        <p:spPr>
          <a:xfrm>
            <a:off x="4948539" y="3501911"/>
            <a:ext cx="712809" cy="712808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그룹 60"/>
          <p:cNvGrpSpPr/>
          <p:nvPr/>
        </p:nvGrpSpPr>
        <p:grpSpPr>
          <a:xfrm>
            <a:off x="4920812" y="3500119"/>
            <a:ext cx="786356" cy="712808"/>
            <a:chOff x="5075123" y="3442121"/>
            <a:chExt cx="2481953" cy="2249809"/>
          </a:xfrm>
        </p:grpSpPr>
        <p:sp>
          <p:nvSpPr>
            <p:cNvPr id="30" name="타원 3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자유형 4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자유형 4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타원 46"/>
          <p:cNvSpPr/>
          <p:nvPr/>
        </p:nvSpPr>
        <p:spPr>
          <a:xfrm>
            <a:off x="3418319" y="3501911"/>
            <a:ext cx="712809" cy="71280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그룹 60"/>
          <p:cNvGrpSpPr/>
          <p:nvPr/>
        </p:nvGrpSpPr>
        <p:grpSpPr>
          <a:xfrm>
            <a:off x="3390588" y="3500119"/>
            <a:ext cx="786354" cy="712808"/>
            <a:chOff x="5075123" y="3442121"/>
            <a:chExt cx="2481953" cy="2249809"/>
          </a:xfrm>
        </p:grpSpPr>
        <p:sp>
          <p:nvSpPr>
            <p:cNvPr id="40" name="타원 4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5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5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6" name="타원 56"/>
          <p:cNvSpPr/>
          <p:nvPr/>
        </p:nvSpPr>
        <p:spPr>
          <a:xfrm>
            <a:off x="2945455" y="2046585"/>
            <a:ext cx="712809" cy="71280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그룹 60"/>
          <p:cNvGrpSpPr/>
          <p:nvPr/>
        </p:nvGrpSpPr>
        <p:grpSpPr>
          <a:xfrm>
            <a:off x="2917720" y="2044793"/>
            <a:ext cx="786354" cy="712808"/>
            <a:chOff x="5075123" y="3442121"/>
            <a:chExt cx="2481953" cy="2249809"/>
          </a:xfrm>
        </p:grpSpPr>
        <p:sp>
          <p:nvSpPr>
            <p:cNvPr id="48" name="타원 5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1" name="자유형 6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자유형 6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" name="원호 78"/>
          <p:cNvSpPr/>
          <p:nvPr/>
        </p:nvSpPr>
        <p:spPr>
          <a:xfrm rot="8734973">
            <a:off x="3314753" y="1575502"/>
            <a:ext cx="2468264" cy="2468264"/>
          </a:xfrm>
          <a:prstGeom prst="arc">
            <a:avLst>
              <a:gd name="adj1" fmla="val 17146300"/>
              <a:gd name="adj2" fmla="val 19409497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원호 79"/>
          <p:cNvSpPr/>
          <p:nvPr/>
        </p:nvSpPr>
        <p:spPr>
          <a:xfrm rot="13143946">
            <a:off x="3314753" y="1575502"/>
            <a:ext cx="2468264" cy="2468264"/>
          </a:xfrm>
          <a:prstGeom prst="arc">
            <a:avLst>
              <a:gd name="adj1" fmla="val 16950148"/>
              <a:gd name="adj2" fmla="val 19352513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원호 76"/>
          <p:cNvSpPr/>
          <p:nvPr/>
        </p:nvSpPr>
        <p:spPr>
          <a:xfrm>
            <a:off x="3314753" y="1579870"/>
            <a:ext cx="2468264" cy="2468264"/>
          </a:xfrm>
          <a:prstGeom prst="arc">
            <a:avLst>
              <a:gd name="adj1" fmla="val 17146300"/>
              <a:gd name="adj2" fmla="val 19509116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원호 77"/>
          <p:cNvSpPr/>
          <p:nvPr/>
        </p:nvSpPr>
        <p:spPr>
          <a:xfrm rot="4408973">
            <a:off x="3314753" y="1579870"/>
            <a:ext cx="2468264" cy="2468264"/>
          </a:xfrm>
          <a:prstGeom prst="arc">
            <a:avLst>
              <a:gd name="adj1" fmla="val 17146300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원호 80"/>
          <p:cNvSpPr/>
          <p:nvPr/>
        </p:nvSpPr>
        <p:spPr>
          <a:xfrm rot="17376042">
            <a:off x="3314753" y="1578050"/>
            <a:ext cx="2468264" cy="2468264"/>
          </a:xfrm>
          <a:prstGeom prst="arc">
            <a:avLst>
              <a:gd name="adj1" fmla="val 17092846"/>
              <a:gd name="adj2" fmla="val 19409497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191098" y="131949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29072" y="221893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956208" y="3674262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25978" y="367336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953124" y="221893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4" name="Oval 29"/>
          <p:cNvSpPr>
            <a:spLocks noChangeArrowheads="1"/>
          </p:cNvSpPr>
          <p:nvPr/>
        </p:nvSpPr>
        <p:spPr bwMode="auto">
          <a:xfrm>
            <a:off x="3307575" y="4149570"/>
            <a:ext cx="945205" cy="402695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Oval 29"/>
          <p:cNvSpPr>
            <a:spLocks noChangeArrowheads="1"/>
          </p:cNvSpPr>
          <p:nvPr/>
        </p:nvSpPr>
        <p:spPr bwMode="auto">
          <a:xfrm>
            <a:off x="4836264" y="4149570"/>
            <a:ext cx="945205" cy="402695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67744" y="4371950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7" name="Freeform 8"/>
          <p:cNvSpPr>
            <a:spLocks noEditPoints="1"/>
          </p:cNvSpPr>
          <p:nvPr/>
        </p:nvSpPr>
        <p:spPr bwMode="auto">
          <a:xfrm>
            <a:off x="4353987" y="2569704"/>
            <a:ext cx="389829" cy="389583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866079" y="2577125"/>
            <a:ext cx="1365611" cy="485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 bwMode="auto">
          <a:xfrm>
            <a:off x="1057920" y="1739396"/>
            <a:ext cx="17610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1043608" y="1491630"/>
            <a:ext cx="18615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71" name="TextBox 70"/>
          <p:cNvSpPr txBox="1"/>
          <p:nvPr/>
        </p:nvSpPr>
        <p:spPr bwMode="auto">
          <a:xfrm>
            <a:off x="6324496" y="1739396"/>
            <a:ext cx="176100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6308993" y="1491630"/>
            <a:ext cx="18634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73" name="TextBox 72"/>
          <p:cNvSpPr txBox="1"/>
          <p:nvPr/>
        </p:nvSpPr>
        <p:spPr bwMode="auto">
          <a:xfrm>
            <a:off x="1057920" y="3718024"/>
            <a:ext cx="17610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043608" y="3469065"/>
            <a:ext cx="18615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75" name="TextBox 74"/>
          <p:cNvSpPr txBox="1"/>
          <p:nvPr/>
        </p:nvSpPr>
        <p:spPr bwMode="auto">
          <a:xfrm>
            <a:off x="6324496" y="3718024"/>
            <a:ext cx="176100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308993" y="3469065"/>
            <a:ext cx="18634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reeform 11"/>
          <p:cNvSpPr>
            <a:spLocks noEditPoints="1"/>
          </p:cNvSpPr>
          <p:nvPr/>
        </p:nvSpPr>
        <p:spPr bwMode="auto">
          <a:xfrm>
            <a:off x="3896362" y="2112367"/>
            <a:ext cx="1305078" cy="1304257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reeform 11"/>
          <p:cNvSpPr>
            <a:spLocks noEditPoints="1"/>
          </p:cNvSpPr>
          <p:nvPr/>
        </p:nvSpPr>
        <p:spPr bwMode="auto">
          <a:xfrm>
            <a:off x="3993331" y="2228367"/>
            <a:ext cx="1092227" cy="1091539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10"/>
          <p:cNvSpPr>
            <a:spLocks noEditPoints="1"/>
          </p:cNvSpPr>
          <p:nvPr/>
        </p:nvSpPr>
        <p:spPr bwMode="auto">
          <a:xfrm>
            <a:off x="4107066" y="2322938"/>
            <a:ext cx="883671" cy="883114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4201445" y="2417258"/>
            <a:ext cx="694913" cy="694475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2727750" y="3710016"/>
            <a:ext cx="1103930" cy="470319"/>
          </a:xfrm>
          <a:prstGeom prst="ellipse">
            <a:avLst/>
          </a:prstGeom>
          <a:gradFill rotWithShape="1">
            <a:gsLst>
              <a:gs pos="0">
                <a:schemeClr val="tx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5236983" y="3710016"/>
            <a:ext cx="1103930" cy="470319"/>
          </a:xfrm>
          <a:prstGeom prst="ellipse">
            <a:avLst/>
          </a:prstGeom>
          <a:gradFill rotWithShape="1">
            <a:gsLst>
              <a:gs pos="0">
                <a:schemeClr val="tx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3094419" y="3643361"/>
            <a:ext cx="2894621" cy="1233225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24401" y="699542"/>
            <a:ext cx="60874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18"/>
          <p:cNvSpPr/>
          <p:nvPr/>
        </p:nvSpPr>
        <p:spPr>
          <a:xfrm>
            <a:off x="4183428" y="1147145"/>
            <a:ext cx="712809" cy="71280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60"/>
          <p:cNvGrpSpPr/>
          <p:nvPr/>
        </p:nvGrpSpPr>
        <p:grpSpPr>
          <a:xfrm>
            <a:off x="4155706" y="1145353"/>
            <a:ext cx="786358" cy="712808"/>
            <a:chOff x="5075123" y="3442121"/>
            <a:chExt cx="2481953" cy="2249809"/>
          </a:xfrm>
        </p:grpSpPr>
        <p:sp>
          <p:nvSpPr>
            <p:cNvPr id="14" name="타원 2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자유형 2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자유형 2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타원 28"/>
          <p:cNvSpPr/>
          <p:nvPr/>
        </p:nvSpPr>
        <p:spPr>
          <a:xfrm>
            <a:off x="5421403" y="2046585"/>
            <a:ext cx="712809" cy="712808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60"/>
          <p:cNvGrpSpPr/>
          <p:nvPr/>
        </p:nvGrpSpPr>
        <p:grpSpPr>
          <a:xfrm>
            <a:off x="5393678" y="2044793"/>
            <a:ext cx="786357" cy="712808"/>
            <a:chOff x="5075123" y="3442121"/>
            <a:chExt cx="2481953" cy="2249809"/>
          </a:xfrm>
        </p:grpSpPr>
        <p:sp>
          <p:nvSpPr>
            <p:cNvPr id="22" name="타원 3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자유형 3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자유형 3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타원 37"/>
          <p:cNvSpPr/>
          <p:nvPr/>
        </p:nvSpPr>
        <p:spPr>
          <a:xfrm>
            <a:off x="4948539" y="3501911"/>
            <a:ext cx="712809" cy="712808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그룹 60"/>
          <p:cNvGrpSpPr/>
          <p:nvPr/>
        </p:nvGrpSpPr>
        <p:grpSpPr>
          <a:xfrm>
            <a:off x="4920812" y="3500119"/>
            <a:ext cx="786356" cy="712808"/>
            <a:chOff x="5075123" y="3442121"/>
            <a:chExt cx="2481953" cy="2249809"/>
          </a:xfrm>
        </p:grpSpPr>
        <p:sp>
          <p:nvSpPr>
            <p:cNvPr id="30" name="타원 3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자유형 4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자유형 4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타원 46"/>
          <p:cNvSpPr/>
          <p:nvPr/>
        </p:nvSpPr>
        <p:spPr>
          <a:xfrm>
            <a:off x="3418319" y="3501911"/>
            <a:ext cx="712809" cy="71280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그룹 60"/>
          <p:cNvGrpSpPr/>
          <p:nvPr/>
        </p:nvGrpSpPr>
        <p:grpSpPr>
          <a:xfrm>
            <a:off x="3390588" y="3500119"/>
            <a:ext cx="786354" cy="712808"/>
            <a:chOff x="5075123" y="3442121"/>
            <a:chExt cx="2481953" cy="2249809"/>
          </a:xfrm>
        </p:grpSpPr>
        <p:sp>
          <p:nvSpPr>
            <p:cNvPr id="40" name="타원 4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5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5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6" name="타원 56"/>
          <p:cNvSpPr/>
          <p:nvPr/>
        </p:nvSpPr>
        <p:spPr>
          <a:xfrm>
            <a:off x="2945455" y="2046585"/>
            <a:ext cx="712809" cy="71280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그룹 60"/>
          <p:cNvGrpSpPr/>
          <p:nvPr/>
        </p:nvGrpSpPr>
        <p:grpSpPr>
          <a:xfrm>
            <a:off x="2917720" y="2044793"/>
            <a:ext cx="786354" cy="712808"/>
            <a:chOff x="5075123" y="3442121"/>
            <a:chExt cx="2481953" cy="2249809"/>
          </a:xfrm>
        </p:grpSpPr>
        <p:sp>
          <p:nvSpPr>
            <p:cNvPr id="48" name="타원 5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1" name="자유형 62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자유형 63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" name="원호 78"/>
          <p:cNvSpPr/>
          <p:nvPr/>
        </p:nvSpPr>
        <p:spPr>
          <a:xfrm rot="8734973">
            <a:off x="3314753" y="1575502"/>
            <a:ext cx="2468264" cy="2468264"/>
          </a:xfrm>
          <a:prstGeom prst="arc">
            <a:avLst>
              <a:gd name="adj1" fmla="val 17146300"/>
              <a:gd name="adj2" fmla="val 19409497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원호 79"/>
          <p:cNvSpPr/>
          <p:nvPr/>
        </p:nvSpPr>
        <p:spPr>
          <a:xfrm rot="13143946">
            <a:off x="3314753" y="1575502"/>
            <a:ext cx="2468264" cy="2468264"/>
          </a:xfrm>
          <a:prstGeom prst="arc">
            <a:avLst>
              <a:gd name="adj1" fmla="val 16950148"/>
              <a:gd name="adj2" fmla="val 19352513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원호 76"/>
          <p:cNvSpPr/>
          <p:nvPr/>
        </p:nvSpPr>
        <p:spPr>
          <a:xfrm>
            <a:off x="3314753" y="1579870"/>
            <a:ext cx="2468264" cy="2468264"/>
          </a:xfrm>
          <a:prstGeom prst="arc">
            <a:avLst>
              <a:gd name="adj1" fmla="val 17146300"/>
              <a:gd name="adj2" fmla="val 19509116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원호 77"/>
          <p:cNvSpPr/>
          <p:nvPr/>
        </p:nvSpPr>
        <p:spPr>
          <a:xfrm rot="4408973">
            <a:off x="3314753" y="1579870"/>
            <a:ext cx="2468264" cy="2468264"/>
          </a:xfrm>
          <a:prstGeom prst="arc">
            <a:avLst>
              <a:gd name="adj1" fmla="val 17146300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원호 80"/>
          <p:cNvSpPr/>
          <p:nvPr/>
        </p:nvSpPr>
        <p:spPr>
          <a:xfrm rot="17376042">
            <a:off x="3314753" y="1578050"/>
            <a:ext cx="2468264" cy="2468264"/>
          </a:xfrm>
          <a:prstGeom prst="arc">
            <a:avLst>
              <a:gd name="adj1" fmla="val 17092846"/>
              <a:gd name="adj2" fmla="val 19409497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191098" y="131949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29072" y="221893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956208" y="3674262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25978" y="367336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953124" y="2218936"/>
            <a:ext cx="64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</a:p>
        </p:txBody>
      </p:sp>
      <p:sp>
        <p:nvSpPr>
          <p:cNvPr id="64" name="Oval 29"/>
          <p:cNvSpPr>
            <a:spLocks noChangeArrowheads="1"/>
          </p:cNvSpPr>
          <p:nvPr/>
        </p:nvSpPr>
        <p:spPr bwMode="auto">
          <a:xfrm>
            <a:off x="3307575" y="4149570"/>
            <a:ext cx="945205" cy="402695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Oval 29"/>
          <p:cNvSpPr>
            <a:spLocks noChangeArrowheads="1"/>
          </p:cNvSpPr>
          <p:nvPr/>
        </p:nvSpPr>
        <p:spPr bwMode="auto">
          <a:xfrm>
            <a:off x="4836264" y="4149570"/>
            <a:ext cx="945205" cy="402695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67744" y="4371950"/>
            <a:ext cx="460851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7" name="Freeform 8"/>
          <p:cNvSpPr>
            <a:spLocks noEditPoints="1"/>
          </p:cNvSpPr>
          <p:nvPr/>
        </p:nvSpPr>
        <p:spPr bwMode="auto">
          <a:xfrm>
            <a:off x="4353987" y="2569704"/>
            <a:ext cx="389829" cy="389583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866079" y="2577125"/>
            <a:ext cx="1365611" cy="485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 bwMode="auto">
          <a:xfrm>
            <a:off x="1057920" y="1739396"/>
            <a:ext cx="17610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1043608" y="1491630"/>
            <a:ext cx="18615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71" name="TextBox 70"/>
          <p:cNvSpPr txBox="1"/>
          <p:nvPr/>
        </p:nvSpPr>
        <p:spPr bwMode="auto">
          <a:xfrm>
            <a:off x="6324496" y="1739396"/>
            <a:ext cx="176100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6308993" y="1491630"/>
            <a:ext cx="18634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73" name="TextBox 72"/>
          <p:cNvSpPr txBox="1"/>
          <p:nvPr/>
        </p:nvSpPr>
        <p:spPr bwMode="auto">
          <a:xfrm>
            <a:off x="1057920" y="3718024"/>
            <a:ext cx="17610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043608" y="3469065"/>
            <a:ext cx="18615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75" name="TextBox 74"/>
          <p:cNvSpPr txBox="1"/>
          <p:nvPr/>
        </p:nvSpPr>
        <p:spPr bwMode="auto">
          <a:xfrm>
            <a:off x="6324496" y="3718024"/>
            <a:ext cx="176100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308993" y="3469065"/>
            <a:ext cx="18634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209</Words>
  <Application>Microsoft Office PowerPoint</Application>
  <PresentationFormat>On-screen Show (16:9)</PresentationFormat>
  <Paragraphs>56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2014-04-09T07:51:30Z</dcterms:modified>
</cp:coreProperties>
</file>