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2014-04-09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reeform 11"/>
          <p:cNvSpPr>
            <a:spLocks noEditPoints="1"/>
          </p:cNvSpPr>
          <p:nvPr/>
        </p:nvSpPr>
        <p:spPr bwMode="auto">
          <a:xfrm>
            <a:off x="3703464" y="2831343"/>
            <a:ext cx="1737114" cy="1736021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832534" y="2985744"/>
            <a:ext cx="1453800" cy="1452885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0"/>
          <p:cNvSpPr>
            <a:spLocks noEditPoints="1"/>
          </p:cNvSpPr>
          <p:nvPr/>
        </p:nvSpPr>
        <p:spPr bwMode="auto">
          <a:xfrm>
            <a:off x="3983920" y="3111622"/>
            <a:ext cx="1176203" cy="11754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 noEditPoints="1"/>
          </p:cNvSpPr>
          <p:nvPr/>
        </p:nvSpPr>
        <p:spPr bwMode="auto">
          <a:xfrm>
            <a:off x="4109543" y="3237166"/>
            <a:ext cx="924958" cy="9243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29"/>
          <p:cNvSpPr>
            <a:spLocks noChangeArrowheads="1"/>
          </p:cNvSpPr>
          <p:nvPr/>
        </p:nvSpPr>
        <p:spPr bwMode="auto">
          <a:xfrm>
            <a:off x="2147992" y="4957881"/>
            <a:ext cx="1469378" cy="626014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5487887" y="4957881"/>
            <a:ext cx="1469378" cy="626014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2636044" y="4869160"/>
            <a:ext cx="3852862" cy="164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18"/>
          <p:cNvSpPr/>
          <p:nvPr/>
        </p:nvSpPr>
        <p:spPr>
          <a:xfrm>
            <a:off x="4085562" y="1546591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3" name="그룹 60"/>
          <p:cNvGrpSpPr/>
          <p:nvPr/>
        </p:nvGrpSpPr>
        <p:grpSpPr>
          <a:xfrm>
            <a:off x="4048662" y="1544206"/>
            <a:ext cx="1046676" cy="948777"/>
            <a:chOff x="5075123" y="3442121"/>
            <a:chExt cx="2481953" cy="2249809"/>
          </a:xfrm>
        </p:grpSpPr>
        <p:sp>
          <p:nvSpPr>
            <p:cNvPr id="14" name="타원 2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7" name="자유형 2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자유형 2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0" name="타원 28"/>
          <p:cNvSpPr/>
          <p:nvPr/>
        </p:nvSpPr>
        <p:spPr>
          <a:xfrm>
            <a:off x="5733358" y="2743784"/>
            <a:ext cx="948779" cy="94877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그룹 60"/>
          <p:cNvGrpSpPr/>
          <p:nvPr/>
        </p:nvGrpSpPr>
        <p:grpSpPr>
          <a:xfrm>
            <a:off x="5696455" y="2741399"/>
            <a:ext cx="1046674" cy="948777"/>
            <a:chOff x="5075123" y="3442121"/>
            <a:chExt cx="2481953" cy="2249809"/>
          </a:xfrm>
        </p:grpSpPr>
        <p:sp>
          <p:nvSpPr>
            <p:cNvPr id="22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8" name="타원 37"/>
          <p:cNvSpPr/>
          <p:nvPr/>
        </p:nvSpPr>
        <p:spPr>
          <a:xfrm>
            <a:off x="5103956" y="4680884"/>
            <a:ext cx="948779" cy="94877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9" name="그룹 60"/>
          <p:cNvGrpSpPr/>
          <p:nvPr/>
        </p:nvGrpSpPr>
        <p:grpSpPr>
          <a:xfrm>
            <a:off x="5067050" y="4678499"/>
            <a:ext cx="1046673" cy="948777"/>
            <a:chOff x="5075123" y="3442121"/>
            <a:chExt cx="2481953" cy="2249809"/>
          </a:xfrm>
        </p:grpSpPr>
        <p:sp>
          <p:nvSpPr>
            <p:cNvPr id="30" name="타원 3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4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4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6" name="타원 46"/>
          <p:cNvSpPr/>
          <p:nvPr/>
        </p:nvSpPr>
        <p:spPr>
          <a:xfrm>
            <a:off x="3067169" y="4680884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7" name="그룹 60"/>
          <p:cNvGrpSpPr/>
          <p:nvPr/>
        </p:nvGrpSpPr>
        <p:grpSpPr>
          <a:xfrm>
            <a:off x="3030258" y="4678499"/>
            <a:ext cx="1046671" cy="948777"/>
            <a:chOff x="5075123" y="3442121"/>
            <a:chExt cx="2481953" cy="2249809"/>
          </a:xfrm>
        </p:grpSpPr>
        <p:sp>
          <p:nvSpPr>
            <p:cNvPr id="38" name="타원 4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5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타원 56"/>
          <p:cNvSpPr/>
          <p:nvPr/>
        </p:nvSpPr>
        <p:spPr>
          <a:xfrm>
            <a:off x="2437767" y="2743784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60"/>
          <p:cNvGrpSpPr/>
          <p:nvPr/>
        </p:nvGrpSpPr>
        <p:grpSpPr>
          <a:xfrm>
            <a:off x="2400851" y="2741399"/>
            <a:ext cx="1046670" cy="948777"/>
            <a:chOff x="5075123" y="3442121"/>
            <a:chExt cx="2481953" cy="2249809"/>
          </a:xfrm>
        </p:grpSpPr>
        <p:sp>
          <p:nvSpPr>
            <p:cNvPr id="48" name="타원 5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자유형 6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원호 78"/>
          <p:cNvSpPr/>
          <p:nvPr/>
        </p:nvSpPr>
        <p:spPr>
          <a:xfrm rot="8734973">
            <a:off x="2929318" y="2116753"/>
            <a:ext cx="3285364" cy="3285364"/>
          </a:xfrm>
          <a:prstGeom prst="arc">
            <a:avLst>
              <a:gd name="adj1" fmla="val 17146300"/>
              <a:gd name="adj2" fmla="val 19409497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원호 79"/>
          <p:cNvSpPr/>
          <p:nvPr/>
        </p:nvSpPr>
        <p:spPr>
          <a:xfrm rot="13143946">
            <a:off x="2929318" y="2116753"/>
            <a:ext cx="3285364" cy="3285364"/>
          </a:xfrm>
          <a:prstGeom prst="arc">
            <a:avLst>
              <a:gd name="adj1" fmla="val 16950148"/>
              <a:gd name="adj2" fmla="val 19352513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원호 76"/>
          <p:cNvSpPr/>
          <p:nvPr/>
        </p:nvSpPr>
        <p:spPr>
          <a:xfrm>
            <a:off x="2929318" y="2122567"/>
            <a:ext cx="3285364" cy="3285364"/>
          </a:xfrm>
          <a:prstGeom prst="arc">
            <a:avLst>
              <a:gd name="adj1" fmla="val 17146300"/>
              <a:gd name="adj2" fmla="val 19509116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원호 77"/>
          <p:cNvSpPr/>
          <p:nvPr/>
        </p:nvSpPr>
        <p:spPr>
          <a:xfrm rot="4408973">
            <a:off x="2929318" y="2122567"/>
            <a:ext cx="3285364" cy="3285364"/>
          </a:xfrm>
          <a:prstGeom prst="arc">
            <a:avLst>
              <a:gd name="adj1" fmla="val 17146300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원호 80"/>
          <p:cNvSpPr/>
          <p:nvPr/>
        </p:nvSpPr>
        <p:spPr>
          <a:xfrm rot="17376042">
            <a:off x="2929318" y="2120144"/>
            <a:ext cx="3285364" cy="3285364"/>
          </a:xfrm>
          <a:prstGeom prst="arc">
            <a:avLst>
              <a:gd name="adj1" fmla="val 17092846"/>
              <a:gd name="adj2" fmla="val 19409497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44453" y="1819732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2249" y="30169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62847" y="49540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26046" y="4952832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96658" y="30169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2919764" y="5542946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954514" y="5542946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36320" y="594928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7" name="Freeform 8"/>
          <p:cNvSpPr>
            <a:spLocks noEditPoints="1"/>
          </p:cNvSpPr>
          <p:nvPr/>
        </p:nvSpPr>
        <p:spPr bwMode="auto">
          <a:xfrm>
            <a:off x="4312582" y="3440077"/>
            <a:ext cx="518879" cy="518552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63157" y="3449955"/>
            <a:ext cx="181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630610" y="2334903"/>
            <a:ext cx="1528762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1560" y="2057090"/>
            <a:ext cx="1616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935415" y="2334903"/>
            <a:ext cx="1528763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914778" y="2057090"/>
            <a:ext cx="16176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630610" y="4968540"/>
            <a:ext cx="15287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1560" y="4689140"/>
            <a:ext cx="161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6935415" y="4968540"/>
            <a:ext cx="15287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914778" y="4689140"/>
            <a:ext cx="1617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Diagrams : </a:t>
            </a:r>
            <a:r>
              <a:rPr lang="en-US" altLang="ko-KR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</a:t>
            </a:r>
            <a:endParaRPr lang="en-US" altLang="ko-KR" sz="36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reeform 11"/>
          <p:cNvSpPr>
            <a:spLocks noEditPoints="1"/>
          </p:cNvSpPr>
          <p:nvPr/>
        </p:nvSpPr>
        <p:spPr bwMode="auto">
          <a:xfrm>
            <a:off x="3703464" y="2831343"/>
            <a:ext cx="1737114" cy="1736021"/>
          </a:xfrm>
          <a:prstGeom prst="ellipse">
            <a:avLst/>
          </a:prstGeom>
          <a:solidFill>
            <a:srgbClr val="F0F0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1"/>
          <p:cNvSpPr>
            <a:spLocks noEditPoints="1"/>
          </p:cNvSpPr>
          <p:nvPr/>
        </p:nvSpPr>
        <p:spPr bwMode="auto">
          <a:xfrm>
            <a:off x="3832534" y="2985744"/>
            <a:ext cx="1453800" cy="1452885"/>
          </a:xfrm>
          <a:prstGeom prst="ellipse">
            <a:avLst/>
          </a:prstGeom>
          <a:solidFill>
            <a:srgbClr val="E4E4E4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10"/>
          <p:cNvSpPr>
            <a:spLocks noEditPoints="1"/>
          </p:cNvSpPr>
          <p:nvPr/>
        </p:nvSpPr>
        <p:spPr bwMode="auto">
          <a:xfrm>
            <a:off x="3983920" y="3111622"/>
            <a:ext cx="1176203" cy="1175462"/>
          </a:xfrm>
          <a:prstGeom prst="ellipse">
            <a:avLst/>
          </a:prstGeom>
          <a:solidFill>
            <a:schemeClr val="bg1">
              <a:lumMod val="85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reeform 9"/>
          <p:cNvSpPr>
            <a:spLocks noEditPoints="1"/>
          </p:cNvSpPr>
          <p:nvPr/>
        </p:nvSpPr>
        <p:spPr bwMode="auto">
          <a:xfrm>
            <a:off x="4109543" y="3237166"/>
            <a:ext cx="924958" cy="924375"/>
          </a:xfrm>
          <a:prstGeom prst="ellipse">
            <a:avLst/>
          </a:prstGeom>
          <a:solidFill>
            <a:schemeClr val="bg1">
              <a:lumMod val="75000"/>
              <a:alpha val="50000"/>
            </a:schemeClr>
          </a:solidFill>
          <a:ln w="114300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29"/>
          <p:cNvSpPr>
            <a:spLocks noChangeArrowheads="1"/>
          </p:cNvSpPr>
          <p:nvPr/>
        </p:nvSpPr>
        <p:spPr bwMode="auto">
          <a:xfrm>
            <a:off x="2147992" y="4957881"/>
            <a:ext cx="1469378" cy="626014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0" name="Oval 29"/>
          <p:cNvSpPr>
            <a:spLocks noChangeArrowheads="1"/>
          </p:cNvSpPr>
          <p:nvPr/>
        </p:nvSpPr>
        <p:spPr bwMode="auto">
          <a:xfrm>
            <a:off x="5487887" y="4957881"/>
            <a:ext cx="1469378" cy="626014"/>
          </a:xfrm>
          <a:prstGeom prst="ellipse">
            <a:avLst/>
          </a:prstGeom>
          <a:gradFill rotWithShape="1">
            <a:gsLst>
              <a:gs pos="0">
                <a:schemeClr val="tx1">
                  <a:alpha val="25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1" name="Oval 29"/>
          <p:cNvSpPr>
            <a:spLocks noChangeArrowheads="1"/>
          </p:cNvSpPr>
          <p:nvPr/>
        </p:nvSpPr>
        <p:spPr bwMode="auto">
          <a:xfrm>
            <a:off x="2636044" y="4869160"/>
            <a:ext cx="3852862" cy="1641475"/>
          </a:xfrm>
          <a:prstGeom prst="ellipse">
            <a:avLst/>
          </a:prstGeom>
          <a:gradFill rotWithShape="1">
            <a:gsLst>
              <a:gs pos="0">
                <a:schemeClr val="tx1">
                  <a:alpha val="2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18"/>
          <p:cNvSpPr/>
          <p:nvPr/>
        </p:nvSpPr>
        <p:spPr>
          <a:xfrm>
            <a:off x="4085562" y="1546591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60"/>
          <p:cNvGrpSpPr/>
          <p:nvPr/>
        </p:nvGrpSpPr>
        <p:grpSpPr>
          <a:xfrm>
            <a:off x="4048662" y="1544206"/>
            <a:ext cx="1046676" cy="948777"/>
            <a:chOff x="5075123" y="3442121"/>
            <a:chExt cx="2481953" cy="2249809"/>
          </a:xfrm>
        </p:grpSpPr>
        <p:sp>
          <p:nvSpPr>
            <p:cNvPr id="15" name="타원 2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2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1" name="타원 28"/>
          <p:cNvSpPr/>
          <p:nvPr/>
        </p:nvSpPr>
        <p:spPr>
          <a:xfrm>
            <a:off x="5733358" y="2743784"/>
            <a:ext cx="948779" cy="94877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60"/>
          <p:cNvGrpSpPr/>
          <p:nvPr/>
        </p:nvGrpSpPr>
        <p:grpSpPr>
          <a:xfrm>
            <a:off x="5696455" y="2741399"/>
            <a:ext cx="1046674" cy="948777"/>
            <a:chOff x="5075123" y="3442121"/>
            <a:chExt cx="2481953" cy="2249809"/>
          </a:xfrm>
        </p:grpSpPr>
        <p:sp>
          <p:nvSpPr>
            <p:cNvPr id="23" name="타원 30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3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34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7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9" name="타원 37"/>
          <p:cNvSpPr/>
          <p:nvPr/>
        </p:nvSpPr>
        <p:spPr>
          <a:xfrm>
            <a:off x="5103956" y="4680884"/>
            <a:ext cx="948779" cy="948777"/>
          </a:xfrm>
          <a:prstGeom prst="ellipse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0" name="그룹 60"/>
          <p:cNvGrpSpPr/>
          <p:nvPr/>
        </p:nvGrpSpPr>
        <p:grpSpPr>
          <a:xfrm>
            <a:off x="5067050" y="4678499"/>
            <a:ext cx="1046673" cy="948777"/>
            <a:chOff x="5075123" y="3442121"/>
            <a:chExt cx="2481953" cy="2249809"/>
          </a:xfrm>
        </p:grpSpPr>
        <p:sp>
          <p:nvSpPr>
            <p:cNvPr id="31" name="타원 3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자유형 4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자유형 4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타원 46"/>
          <p:cNvSpPr/>
          <p:nvPr/>
        </p:nvSpPr>
        <p:spPr>
          <a:xfrm>
            <a:off x="3067169" y="4680884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그룹 60"/>
          <p:cNvGrpSpPr/>
          <p:nvPr/>
        </p:nvGrpSpPr>
        <p:grpSpPr>
          <a:xfrm>
            <a:off x="3030258" y="4678499"/>
            <a:ext cx="1046671" cy="948777"/>
            <a:chOff x="5075123" y="3442121"/>
            <a:chExt cx="2481953" cy="2249809"/>
          </a:xfrm>
        </p:grpSpPr>
        <p:sp>
          <p:nvSpPr>
            <p:cNvPr id="40" name="타원 4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5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5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6" name="타원 56"/>
          <p:cNvSpPr/>
          <p:nvPr/>
        </p:nvSpPr>
        <p:spPr>
          <a:xfrm>
            <a:off x="2437767" y="2743784"/>
            <a:ext cx="948779" cy="948777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7" name="그룹 60"/>
          <p:cNvGrpSpPr/>
          <p:nvPr/>
        </p:nvGrpSpPr>
        <p:grpSpPr>
          <a:xfrm>
            <a:off x="2400851" y="2741399"/>
            <a:ext cx="1046670" cy="948777"/>
            <a:chOff x="5075123" y="3442121"/>
            <a:chExt cx="2481953" cy="2249809"/>
          </a:xfrm>
        </p:grpSpPr>
        <p:sp>
          <p:nvSpPr>
            <p:cNvPr id="48" name="타원 59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1" name="자유형 62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자유형 63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4" name="원호 78"/>
          <p:cNvSpPr/>
          <p:nvPr/>
        </p:nvSpPr>
        <p:spPr>
          <a:xfrm rot="8734973">
            <a:off x="2929318" y="2116753"/>
            <a:ext cx="3285364" cy="3285364"/>
          </a:xfrm>
          <a:prstGeom prst="arc">
            <a:avLst>
              <a:gd name="adj1" fmla="val 17146300"/>
              <a:gd name="adj2" fmla="val 19409497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원호 79"/>
          <p:cNvSpPr/>
          <p:nvPr/>
        </p:nvSpPr>
        <p:spPr>
          <a:xfrm rot="13143946">
            <a:off x="2929318" y="2116753"/>
            <a:ext cx="3285364" cy="3285364"/>
          </a:xfrm>
          <a:prstGeom prst="arc">
            <a:avLst>
              <a:gd name="adj1" fmla="val 16950148"/>
              <a:gd name="adj2" fmla="val 19352513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원호 76"/>
          <p:cNvSpPr/>
          <p:nvPr/>
        </p:nvSpPr>
        <p:spPr>
          <a:xfrm>
            <a:off x="2929318" y="2122567"/>
            <a:ext cx="3285364" cy="3285364"/>
          </a:xfrm>
          <a:prstGeom prst="arc">
            <a:avLst>
              <a:gd name="adj1" fmla="val 17146300"/>
              <a:gd name="adj2" fmla="val 19509116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원호 77"/>
          <p:cNvSpPr/>
          <p:nvPr/>
        </p:nvSpPr>
        <p:spPr>
          <a:xfrm rot="4408973">
            <a:off x="2929318" y="2122567"/>
            <a:ext cx="3285364" cy="3285364"/>
          </a:xfrm>
          <a:prstGeom prst="arc">
            <a:avLst>
              <a:gd name="adj1" fmla="val 17146300"/>
              <a:gd name="adj2" fmla="val 19440065"/>
            </a:avLst>
          </a:prstGeom>
          <a:ln>
            <a:solidFill>
              <a:schemeClr val="bg1">
                <a:lumMod val="50000"/>
              </a:schemeClr>
            </a:solidFill>
            <a:prstDash val="sysDash"/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원호 80"/>
          <p:cNvSpPr/>
          <p:nvPr/>
        </p:nvSpPr>
        <p:spPr>
          <a:xfrm rot="17376042">
            <a:off x="2929318" y="2120144"/>
            <a:ext cx="3285364" cy="3285364"/>
          </a:xfrm>
          <a:prstGeom prst="arc">
            <a:avLst>
              <a:gd name="adj1" fmla="val 17092846"/>
              <a:gd name="adj2" fmla="val 19409497"/>
            </a:avLst>
          </a:prstGeom>
          <a:ln>
            <a:tailEnd type="triangle" w="med" len="med"/>
          </a:ln>
          <a:effectLst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144453" y="1819732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792249" y="30169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162847" y="49540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126046" y="4952832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2496658" y="3016925"/>
            <a:ext cx="8550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</a:p>
        </p:txBody>
      </p:sp>
      <p:sp>
        <p:nvSpPr>
          <p:cNvPr id="64" name="Oval 29"/>
          <p:cNvSpPr>
            <a:spLocks noChangeArrowheads="1"/>
          </p:cNvSpPr>
          <p:nvPr/>
        </p:nvSpPr>
        <p:spPr bwMode="auto">
          <a:xfrm>
            <a:off x="2919764" y="5542946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5" name="Oval 29"/>
          <p:cNvSpPr>
            <a:spLocks noChangeArrowheads="1"/>
          </p:cNvSpPr>
          <p:nvPr/>
        </p:nvSpPr>
        <p:spPr bwMode="auto">
          <a:xfrm>
            <a:off x="4954514" y="5542946"/>
            <a:ext cx="1258108" cy="536004"/>
          </a:xfrm>
          <a:prstGeom prst="ellipse">
            <a:avLst/>
          </a:prstGeom>
          <a:gradFill rotWithShape="1">
            <a:gsLst>
              <a:gs pos="0">
                <a:schemeClr val="tx1">
                  <a:alpha val="40000"/>
                </a:scheme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36320" y="5949280"/>
            <a:ext cx="366790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add text add text add text add text add text</a:t>
            </a:r>
          </a:p>
        </p:txBody>
      </p:sp>
      <p:sp>
        <p:nvSpPr>
          <p:cNvPr id="67" name="Freeform 8"/>
          <p:cNvSpPr>
            <a:spLocks noEditPoints="1"/>
          </p:cNvSpPr>
          <p:nvPr/>
        </p:nvSpPr>
        <p:spPr bwMode="auto">
          <a:xfrm>
            <a:off x="4312582" y="3440077"/>
            <a:ext cx="518879" cy="518552"/>
          </a:xfrm>
          <a:prstGeom prst="ellipse">
            <a:avLst/>
          </a:prstGeom>
          <a:solidFill>
            <a:srgbClr val="CBCBCB">
              <a:alpha val="50000"/>
            </a:srgbClr>
          </a:solidFill>
          <a:ln w="152400">
            <a:solidFill>
              <a:schemeClr val="bg1">
                <a:lumMod val="75000"/>
                <a:alpha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663157" y="3449955"/>
            <a:ext cx="1817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dirty="0" smtClean="0">
                <a:latin typeface="Arial" pitchFamily="34" charset="0"/>
                <a:cs typeface="Arial" pitchFamily="34" charset="0"/>
              </a:rPr>
              <a:t>Text here</a:t>
            </a:r>
          </a:p>
          <a:p>
            <a:pPr algn="ctr"/>
            <a:r>
              <a:rPr lang="en-US" altLang="ko-KR" sz="1600" dirty="0" smtClean="0">
                <a:latin typeface="Arial" pitchFamily="34" charset="0"/>
                <a:cs typeface="Arial" pitchFamily="34" charset="0"/>
              </a:rPr>
              <a:t>Add text  </a:t>
            </a:r>
            <a:endParaRPr lang="ko-KR" alt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 bwMode="auto">
          <a:xfrm>
            <a:off x="630610" y="2334903"/>
            <a:ext cx="1528762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611560" y="2057090"/>
            <a:ext cx="16160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1" name="TextBox 70"/>
          <p:cNvSpPr txBox="1"/>
          <p:nvPr/>
        </p:nvSpPr>
        <p:spPr bwMode="auto">
          <a:xfrm>
            <a:off x="6935415" y="2334903"/>
            <a:ext cx="1528763" cy="554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6914778" y="2057090"/>
            <a:ext cx="1617662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630610" y="4968540"/>
            <a:ext cx="1528762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4" name="TextBox 73"/>
          <p:cNvSpPr txBox="1">
            <a:spLocks noChangeArrowheads="1"/>
          </p:cNvSpPr>
          <p:nvPr/>
        </p:nvSpPr>
        <p:spPr bwMode="auto">
          <a:xfrm>
            <a:off x="611560" y="4689140"/>
            <a:ext cx="16160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  <p:sp>
        <p:nvSpPr>
          <p:cNvPr id="75" name="TextBox 74"/>
          <p:cNvSpPr txBox="1"/>
          <p:nvPr/>
        </p:nvSpPr>
        <p:spPr bwMode="auto">
          <a:xfrm>
            <a:off x="6935415" y="4968540"/>
            <a:ext cx="1528763" cy="554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marL="228600" indent="-228600" algn="ctr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altLang="ko-KR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</p:txBody>
      </p:sp>
      <p:sp>
        <p:nvSpPr>
          <p:cNvPr id="76" name="TextBox 75"/>
          <p:cNvSpPr txBox="1">
            <a:spLocks noChangeArrowheads="1"/>
          </p:cNvSpPr>
          <p:nvPr/>
        </p:nvSpPr>
        <p:spPr bwMode="auto">
          <a:xfrm>
            <a:off x="6914778" y="4689140"/>
            <a:ext cx="16176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kumimoji="0" lang="en-US" altLang="ko-KR" sz="1400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TEXT </a:t>
            </a:r>
            <a:r>
              <a:rPr kumimoji="0" lang="en-US" altLang="ko-KR" sz="1400" dirty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HERE!!</a:t>
            </a: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208</Words>
  <Application>Microsoft Office PowerPoint</Application>
  <PresentationFormat>On-screen Show (4:3)</PresentationFormat>
  <Paragraphs>56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9</cp:revision>
  <dcterms:created xsi:type="dcterms:W3CDTF">2014-02-28T09:23:05Z</dcterms:created>
  <dcterms:modified xsi:type="dcterms:W3CDTF">2014-04-09T07:47:39Z</dcterms:modified>
</cp:coreProperties>
</file>