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2014-04-09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26260" y="699542"/>
            <a:ext cx="6009057" cy="342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29"/>
          <p:cNvSpPr>
            <a:spLocks noChangeArrowheads="1"/>
          </p:cNvSpPr>
          <p:nvPr/>
        </p:nvSpPr>
        <p:spPr bwMode="auto">
          <a:xfrm>
            <a:off x="3596859" y="2253426"/>
            <a:ext cx="2179951" cy="930332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Oval 29"/>
          <p:cNvSpPr>
            <a:spLocks noChangeArrowheads="1"/>
          </p:cNvSpPr>
          <p:nvPr/>
        </p:nvSpPr>
        <p:spPr bwMode="auto">
          <a:xfrm>
            <a:off x="1649560" y="3542930"/>
            <a:ext cx="2336365" cy="997085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원호 18"/>
          <p:cNvSpPr/>
          <p:nvPr/>
        </p:nvSpPr>
        <p:spPr>
          <a:xfrm>
            <a:off x="3451899" y="2136897"/>
            <a:ext cx="2469872" cy="2469872"/>
          </a:xfrm>
          <a:prstGeom prst="arc">
            <a:avLst>
              <a:gd name="adj1" fmla="val 17798573"/>
              <a:gd name="adj2" fmla="val 14950096"/>
            </a:avLst>
          </a:prstGeom>
          <a:ln w="127000">
            <a:solidFill>
              <a:schemeClr val="accent1">
                <a:lumMod val="75000"/>
              </a:schemeClr>
            </a:solidFill>
            <a:prstDash val="sysDash"/>
            <a:headEnd type="oval" w="med" len="med"/>
            <a:tailEnd type="triangle"/>
          </a:ln>
          <a:scene3d>
            <a:camera prst="perspectiveRelaxed">
              <a:rot lat="18000000" lon="0" rev="0"/>
            </a:camera>
            <a:lightRig rig="threePt" dir="t"/>
          </a:scene3d>
          <a:sp3d prstMaterial="matt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그룹 19"/>
          <p:cNvGrpSpPr/>
          <p:nvPr/>
        </p:nvGrpSpPr>
        <p:grpSpPr>
          <a:xfrm>
            <a:off x="1949949" y="2670924"/>
            <a:ext cx="1735586" cy="1501949"/>
            <a:chOff x="1582620" y="3654025"/>
            <a:chExt cx="2340260" cy="2025225"/>
          </a:xfrm>
        </p:grpSpPr>
        <p:sp>
          <p:nvSpPr>
            <p:cNvPr id="9" name="타원 20"/>
            <p:cNvSpPr/>
            <p:nvPr/>
          </p:nvSpPr>
          <p:spPr>
            <a:xfrm>
              <a:off x="1582620" y="4554125"/>
              <a:ext cx="2340260" cy="112512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타원 21"/>
            <p:cNvSpPr/>
            <p:nvPr/>
          </p:nvSpPr>
          <p:spPr>
            <a:xfrm>
              <a:off x="1961710" y="3654025"/>
              <a:ext cx="1622437" cy="1622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18000000" lon="0" rev="0"/>
              </a:camera>
              <a:lightRig rig="soft" dir="t">
                <a:rot lat="0" lon="0" rev="3600000"/>
              </a:lightRig>
            </a:scene3d>
            <a:sp3d prstMaterial="clear">
              <a:bevelT w="762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그룹 22"/>
          <p:cNvGrpSpPr/>
          <p:nvPr/>
        </p:nvGrpSpPr>
        <p:grpSpPr>
          <a:xfrm>
            <a:off x="5688134" y="2670924"/>
            <a:ext cx="1735586" cy="1501949"/>
            <a:chOff x="4572000" y="3654025"/>
            <a:chExt cx="2340260" cy="2025225"/>
          </a:xfrm>
        </p:grpSpPr>
        <p:sp>
          <p:nvSpPr>
            <p:cNvPr id="12" name="타원 23"/>
            <p:cNvSpPr/>
            <p:nvPr/>
          </p:nvSpPr>
          <p:spPr>
            <a:xfrm>
              <a:off x="4572000" y="4554125"/>
              <a:ext cx="2340260" cy="112512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타원 24"/>
            <p:cNvSpPr/>
            <p:nvPr/>
          </p:nvSpPr>
          <p:spPr>
            <a:xfrm>
              <a:off x="4951090" y="3654025"/>
              <a:ext cx="1622437" cy="1622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18000000" lon="0" rev="0"/>
              </a:camera>
              <a:lightRig rig="soft" dir="t">
                <a:rot lat="0" lon="0" rev="3600000"/>
              </a:lightRig>
            </a:scene3d>
            <a:sp3d prstMaterial="clear">
              <a:bevelT w="762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그룹 26"/>
          <p:cNvGrpSpPr/>
          <p:nvPr/>
        </p:nvGrpSpPr>
        <p:grpSpPr>
          <a:xfrm>
            <a:off x="4062302" y="1636248"/>
            <a:ext cx="1249064" cy="1168422"/>
            <a:chOff x="2887765" y="1824896"/>
            <a:chExt cx="2340260" cy="2189169"/>
          </a:xfrm>
        </p:grpSpPr>
        <p:sp>
          <p:nvSpPr>
            <p:cNvPr id="15" name="타원 27"/>
            <p:cNvSpPr/>
            <p:nvPr/>
          </p:nvSpPr>
          <p:spPr>
            <a:xfrm>
              <a:off x="2887765" y="2888940"/>
              <a:ext cx="2340260" cy="112512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타원 28"/>
            <p:cNvSpPr/>
            <p:nvPr/>
          </p:nvSpPr>
          <p:spPr>
            <a:xfrm>
              <a:off x="3266855" y="1824896"/>
              <a:ext cx="1622437" cy="1622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18000000" lon="0" rev="0"/>
              </a:camera>
              <a:lightRig rig="soft" dir="t">
                <a:rot lat="0" lon="0" rev="3600000"/>
              </a:lightRig>
            </a:scene3d>
            <a:sp3d prstMaterial="clear">
              <a:bevelT w="762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652158" y="2971553"/>
            <a:ext cx="2069352" cy="934307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15617" y="1202333"/>
            <a:ext cx="30963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15616" y="1878672"/>
            <a:ext cx="3096345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31"/>
          <p:cNvSpPr txBox="1">
            <a:spLocks noChangeArrowheads="1"/>
          </p:cNvSpPr>
          <p:nvPr/>
        </p:nvSpPr>
        <p:spPr bwMode="auto">
          <a:xfrm>
            <a:off x="5788264" y="1202333"/>
            <a:ext cx="30322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4" name="Oval 29"/>
          <p:cNvSpPr>
            <a:spLocks noChangeArrowheads="1"/>
          </p:cNvSpPr>
          <p:nvPr/>
        </p:nvSpPr>
        <p:spPr bwMode="auto">
          <a:xfrm>
            <a:off x="5375559" y="3542930"/>
            <a:ext cx="2336365" cy="997085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55776" y="4299942"/>
            <a:ext cx="4279541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55650" y="3380186"/>
            <a:ext cx="748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196653" y="3406229"/>
            <a:ext cx="748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23365" y="2194190"/>
            <a:ext cx="748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826260" y="699542"/>
            <a:ext cx="60090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29"/>
          <p:cNvSpPr>
            <a:spLocks noChangeArrowheads="1"/>
          </p:cNvSpPr>
          <p:nvPr/>
        </p:nvSpPr>
        <p:spPr bwMode="auto">
          <a:xfrm>
            <a:off x="3596859" y="2253426"/>
            <a:ext cx="2179951" cy="930332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Oval 29"/>
          <p:cNvSpPr>
            <a:spLocks noChangeArrowheads="1"/>
          </p:cNvSpPr>
          <p:nvPr/>
        </p:nvSpPr>
        <p:spPr bwMode="auto">
          <a:xfrm>
            <a:off x="1649560" y="3542930"/>
            <a:ext cx="2336365" cy="997085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7" name="원호 18"/>
          <p:cNvSpPr/>
          <p:nvPr/>
        </p:nvSpPr>
        <p:spPr>
          <a:xfrm>
            <a:off x="3451899" y="2136897"/>
            <a:ext cx="2469872" cy="2469872"/>
          </a:xfrm>
          <a:prstGeom prst="arc">
            <a:avLst>
              <a:gd name="adj1" fmla="val 17798573"/>
              <a:gd name="adj2" fmla="val 14950096"/>
            </a:avLst>
          </a:prstGeom>
          <a:ln w="127000">
            <a:solidFill>
              <a:schemeClr val="accent1">
                <a:lumMod val="75000"/>
              </a:schemeClr>
            </a:solidFill>
            <a:prstDash val="sysDash"/>
            <a:headEnd type="oval" w="med" len="med"/>
            <a:tailEnd type="triangle"/>
          </a:ln>
          <a:scene3d>
            <a:camera prst="perspectiveRelaxed">
              <a:rot lat="18000000" lon="0" rev="0"/>
            </a:camera>
            <a:lightRig rig="threePt" dir="t"/>
          </a:scene3d>
          <a:sp3d prstMaterial="matte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그룹 19"/>
          <p:cNvGrpSpPr/>
          <p:nvPr/>
        </p:nvGrpSpPr>
        <p:grpSpPr>
          <a:xfrm>
            <a:off x="1949949" y="2670924"/>
            <a:ext cx="1735586" cy="1501949"/>
            <a:chOff x="1582620" y="3654025"/>
            <a:chExt cx="2340260" cy="2025225"/>
          </a:xfrm>
        </p:grpSpPr>
        <p:sp>
          <p:nvSpPr>
            <p:cNvPr id="9" name="타원 20"/>
            <p:cNvSpPr/>
            <p:nvPr/>
          </p:nvSpPr>
          <p:spPr>
            <a:xfrm>
              <a:off x="1582620" y="4554125"/>
              <a:ext cx="2340260" cy="112512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타원 21"/>
            <p:cNvSpPr/>
            <p:nvPr/>
          </p:nvSpPr>
          <p:spPr>
            <a:xfrm>
              <a:off x="1961710" y="3654025"/>
              <a:ext cx="1622437" cy="1622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18000000" lon="0" rev="0"/>
              </a:camera>
              <a:lightRig rig="soft" dir="t">
                <a:rot lat="0" lon="0" rev="3600000"/>
              </a:lightRig>
            </a:scene3d>
            <a:sp3d prstMaterial="clear">
              <a:bevelT w="762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그룹 22"/>
          <p:cNvGrpSpPr/>
          <p:nvPr/>
        </p:nvGrpSpPr>
        <p:grpSpPr>
          <a:xfrm>
            <a:off x="5688134" y="2670924"/>
            <a:ext cx="1735586" cy="1501949"/>
            <a:chOff x="4572000" y="3654025"/>
            <a:chExt cx="2340260" cy="2025225"/>
          </a:xfrm>
        </p:grpSpPr>
        <p:sp>
          <p:nvSpPr>
            <p:cNvPr id="12" name="타원 23"/>
            <p:cNvSpPr/>
            <p:nvPr/>
          </p:nvSpPr>
          <p:spPr>
            <a:xfrm>
              <a:off x="4572000" y="4554125"/>
              <a:ext cx="2340260" cy="112512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타원 24"/>
            <p:cNvSpPr/>
            <p:nvPr/>
          </p:nvSpPr>
          <p:spPr>
            <a:xfrm>
              <a:off x="4951090" y="3654025"/>
              <a:ext cx="1622437" cy="1622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18000000" lon="0" rev="0"/>
              </a:camera>
              <a:lightRig rig="soft" dir="t">
                <a:rot lat="0" lon="0" rev="3600000"/>
              </a:lightRig>
            </a:scene3d>
            <a:sp3d prstMaterial="clear">
              <a:bevelT w="762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그룹 26"/>
          <p:cNvGrpSpPr/>
          <p:nvPr/>
        </p:nvGrpSpPr>
        <p:grpSpPr>
          <a:xfrm>
            <a:off x="4062302" y="1636248"/>
            <a:ext cx="1249064" cy="1168422"/>
            <a:chOff x="2887765" y="1824896"/>
            <a:chExt cx="2340260" cy="2189169"/>
          </a:xfrm>
        </p:grpSpPr>
        <p:sp>
          <p:nvSpPr>
            <p:cNvPr id="15" name="타원 27"/>
            <p:cNvSpPr/>
            <p:nvPr/>
          </p:nvSpPr>
          <p:spPr>
            <a:xfrm>
              <a:off x="2887765" y="2888940"/>
              <a:ext cx="2340260" cy="1125125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타원 28"/>
            <p:cNvSpPr/>
            <p:nvPr/>
          </p:nvSpPr>
          <p:spPr>
            <a:xfrm>
              <a:off x="3266855" y="1824896"/>
              <a:ext cx="1622437" cy="162243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  <a:scene3d>
              <a:camera prst="orthographicFront">
                <a:rot lat="18000000" lon="0" rev="0"/>
              </a:camera>
              <a:lightRig rig="soft" dir="t">
                <a:rot lat="0" lon="0" rev="3600000"/>
              </a:lightRig>
            </a:scene3d>
            <a:sp3d prstMaterial="clear">
              <a:bevelT w="762000" h="6350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652158" y="2971553"/>
            <a:ext cx="2069352" cy="934307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5617" y="1202333"/>
            <a:ext cx="309634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15616" y="1878672"/>
            <a:ext cx="3096345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31"/>
          <p:cNvSpPr txBox="1">
            <a:spLocks noChangeArrowheads="1"/>
          </p:cNvSpPr>
          <p:nvPr/>
        </p:nvSpPr>
        <p:spPr bwMode="auto">
          <a:xfrm>
            <a:off x="5788264" y="1202333"/>
            <a:ext cx="303220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1" name="Oval 29"/>
          <p:cNvSpPr>
            <a:spLocks noChangeArrowheads="1"/>
          </p:cNvSpPr>
          <p:nvPr/>
        </p:nvSpPr>
        <p:spPr bwMode="auto">
          <a:xfrm>
            <a:off x="5375559" y="3542930"/>
            <a:ext cx="2336365" cy="997085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55776" y="4299942"/>
            <a:ext cx="4279541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455650" y="3380186"/>
            <a:ext cx="748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96653" y="3406229"/>
            <a:ext cx="748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323365" y="2194190"/>
            <a:ext cx="7484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1397</TotalTime>
  <Words>209</Words>
  <Application>Microsoft Office PowerPoint</Application>
  <PresentationFormat>On-screen Show (16:9)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24</cp:revision>
  <dcterms:created xsi:type="dcterms:W3CDTF">2014-02-28T09:23:05Z</dcterms:created>
  <dcterms:modified xsi:type="dcterms:W3CDTF">2014-04-09T07:46:40Z</dcterms:modified>
</cp:coreProperties>
</file>