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3102279" y="3046067"/>
            <a:ext cx="2939442" cy="125445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auto">
          <a:xfrm>
            <a:off x="476545" y="4784832"/>
            <a:ext cx="3150350" cy="134446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원호 18"/>
          <p:cNvSpPr/>
          <p:nvPr/>
        </p:nvSpPr>
        <p:spPr>
          <a:xfrm>
            <a:off x="2906815" y="2888940"/>
            <a:ext cx="3330370" cy="3330370"/>
          </a:xfrm>
          <a:prstGeom prst="arc">
            <a:avLst>
              <a:gd name="adj1" fmla="val 17798573"/>
              <a:gd name="adj2" fmla="val 14950096"/>
            </a:avLst>
          </a:prstGeom>
          <a:ln w="127000">
            <a:solidFill>
              <a:schemeClr val="accent1">
                <a:lumMod val="75000"/>
              </a:schemeClr>
            </a:solidFill>
            <a:prstDash val="sysDash"/>
            <a:headEnd type="oval" w="med" len="med"/>
            <a:tailEnd type="triangle"/>
          </a:ln>
          <a:scene3d>
            <a:camera prst="perspectiveRelaxed">
              <a:rot lat="18000000" lon="0" rev="0"/>
            </a:camera>
            <a:lightRig rig="threePt" dir="t"/>
          </a:scene3d>
          <a:sp3d prstMaterial="matt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9"/>
          <p:cNvGrpSpPr/>
          <p:nvPr/>
        </p:nvGrpSpPr>
        <p:grpSpPr>
          <a:xfrm>
            <a:off x="881590" y="3609020"/>
            <a:ext cx="2340260" cy="2025225"/>
            <a:chOff x="1582620" y="3654025"/>
            <a:chExt cx="2340260" cy="2025225"/>
          </a:xfrm>
        </p:grpSpPr>
        <p:sp>
          <p:nvSpPr>
            <p:cNvPr id="9" name="타원 20"/>
            <p:cNvSpPr/>
            <p:nvPr/>
          </p:nvSpPr>
          <p:spPr>
            <a:xfrm>
              <a:off x="158262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타원 21"/>
            <p:cNvSpPr/>
            <p:nvPr/>
          </p:nvSpPr>
          <p:spPr>
            <a:xfrm>
              <a:off x="196171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22"/>
          <p:cNvGrpSpPr/>
          <p:nvPr/>
        </p:nvGrpSpPr>
        <p:grpSpPr>
          <a:xfrm>
            <a:off x="5922150" y="3609020"/>
            <a:ext cx="2340260" cy="2025225"/>
            <a:chOff x="4572000" y="3654025"/>
            <a:chExt cx="2340260" cy="2025225"/>
          </a:xfrm>
        </p:grpSpPr>
        <p:sp>
          <p:nvSpPr>
            <p:cNvPr id="12" name="타원 23"/>
            <p:cNvSpPr/>
            <p:nvPr/>
          </p:nvSpPr>
          <p:spPr>
            <a:xfrm>
              <a:off x="457200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24"/>
            <p:cNvSpPr/>
            <p:nvPr/>
          </p:nvSpPr>
          <p:spPr>
            <a:xfrm>
              <a:off x="495109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26"/>
          <p:cNvGrpSpPr/>
          <p:nvPr/>
        </p:nvGrpSpPr>
        <p:grpSpPr>
          <a:xfrm>
            <a:off x="3729882" y="2213865"/>
            <a:ext cx="1684235" cy="1575498"/>
            <a:chOff x="2887765" y="1824896"/>
            <a:chExt cx="2340260" cy="2189169"/>
          </a:xfrm>
        </p:grpSpPr>
        <p:sp>
          <p:nvSpPr>
            <p:cNvPr id="15" name="타원 27"/>
            <p:cNvSpPr/>
            <p:nvPr/>
          </p:nvSpPr>
          <p:spPr>
            <a:xfrm>
              <a:off x="2887765" y="2888940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타원 28"/>
            <p:cNvSpPr/>
            <p:nvPr/>
          </p:nvSpPr>
          <p:spPr>
            <a:xfrm>
              <a:off x="3266855" y="1824896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extBox 89"/>
          <p:cNvSpPr txBox="1">
            <a:spLocks noChangeArrowheads="1"/>
          </p:cNvSpPr>
          <p:nvPr/>
        </p:nvSpPr>
        <p:spPr bwMode="auto">
          <a:xfrm>
            <a:off x="1379568" y="4428635"/>
            <a:ext cx="1520342" cy="53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89"/>
          <p:cNvSpPr txBox="1">
            <a:spLocks noChangeArrowheads="1"/>
          </p:cNvSpPr>
          <p:nvPr/>
        </p:nvSpPr>
        <p:spPr bwMode="auto">
          <a:xfrm>
            <a:off x="6400775" y="4428635"/>
            <a:ext cx="1520342" cy="53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89"/>
          <p:cNvSpPr txBox="1">
            <a:spLocks noChangeArrowheads="1"/>
          </p:cNvSpPr>
          <p:nvPr/>
        </p:nvSpPr>
        <p:spPr bwMode="auto">
          <a:xfrm>
            <a:off x="4121950" y="2798930"/>
            <a:ext cx="990110" cy="409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76845" y="4014388"/>
            <a:ext cx="2790310" cy="125981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628775"/>
            <a:ext cx="36671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2239963"/>
            <a:ext cx="3667125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1"/>
          <p:cNvSpPr txBox="1">
            <a:spLocks noChangeArrowheads="1"/>
          </p:cNvSpPr>
          <p:nvPr/>
        </p:nvSpPr>
        <p:spPr bwMode="auto">
          <a:xfrm>
            <a:off x="6057165" y="1628775"/>
            <a:ext cx="33118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4" name="Oval 29"/>
          <p:cNvSpPr>
            <a:spLocks noChangeArrowheads="1"/>
          </p:cNvSpPr>
          <p:nvPr/>
        </p:nvSpPr>
        <p:spPr bwMode="auto">
          <a:xfrm>
            <a:off x="5500675" y="4784832"/>
            <a:ext cx="3150350" cy="134446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36850" y="594995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auto">
          <a:xfrm>
            <a:off x="3102279" y="3046067"/>
            <a:ext cx="2939442" cy="125445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Oval 29"/>
          <p:cNvSpPr>
            <a:spLocks noChangeArrowheads="1"/>
          </p:cNvSpPr>
          <p:nvPr/>
        </p:nvSpPr>
        <p:spPr bwMode="auto">
          <a:xfrm>
            <a:off x="476545" y="4784832"/>
            <a:ext cx="3150350" cy="134446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원호 18"/>
          <p:cNvSpPr/>
          <p:nvPr/>
        </p:nvSpPr>
        <p:spPr>
          <a:xfrm>
            <a:off x="2906815" y="2888940"/>
            <a:ext cx="3330370" cy="3330370"/>
          </a:xfrm>
          <a:prstGeom prst="arc">
            <a:avLst>
              <a:gd name="adj1" fmla="val 17798573"/>
              <a:gd name="adj2" fmla="val 14950096"/>
            </a:avLst>
          </a:prstGeom>
          <a:ln w="127000">
            <a:solidFill>
              <a:schemeClr val="accent1">
                <a:lumMod val="75000"/>
              </a:schemeClr>
            </a:solidFill>
            <a:prstDash val="sysDash"/>
            <a:headEnd type="oval" w="med" len="med"/>
            <a:tailEnd type="triangle"/>
          </a:ln>
          <a:scene3d>
            <a:camera prst="perspectiveRelaxed">
              <a:rot lat="18000000" lon="0" rev="0"/>
            </a:camera>
            <a:lightRig rig="threePt" dir="t"/>
          </a:scene3d>
          <a:sp3d prstMaterial="matt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19"/>
          <p:cNvGrpSpPr/>
          <p:nvPr/>
        </p:nvGrpSpPr>
        <p:grpSpPr>
          <a:xfrm>
            <a:off x="881590" y="3609020"/>
            <a:ext cx="2340260" cy="2025225"/>
            <a:chOff x="1582620" y="3654025"/>
            <a:chExt cx="2340260" cy="2025225"/>
          </a:xfrm>
        </p:grpSpPr>
        <p:sp>
          <p:nvSpPr>
            <p:cNvPr id="10" name="타원 20"/>
            <p:cNvSpPr/>
            <p:nvPr/>
          </p:nvSpPr>
          <p:spPr>
            <a:xfrm>
              <a:off x="158262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타원 21"/>
            <p:cNvSpPr/>
            <p:nvPr/>
          </p:nvSpPr>
          <p:spPr>
            <a:xfrm>
              <a:off x="196171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2"/>
          <p:cNvGrpSpPr/>
          <p:nvPr/>
        </p:nvGrpSpPr>
        <p:grpSpPr>
          <a:xfrm>
            <a:off x="5922150" y="3609020"/>
            <a:ext cx="2340260" cy="2025225"/>
            <a:chOff x="4572000" y="3654025"/>
            <a:chExt cx="2340260" cy="2025225"/>
          </a:xfrm>
        </p:grpSpPr>
        <p:sp>
          <p:nvSpPr>
            <p:cNvPr id="13" name="타원 23"/>
            <p:cNvSpPr/>
            <p:nvPr/>
          </p:nvSpPr>
          <p:spPr>
            <a:xfrm>
              <a:off x="457200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타원 24"/>
            <p:cNvSpPr/>
            <p:nvPr/>
          </p:nvSpPr>
          <p:spPr>
            <a:xfrm>
              <a:off x="495109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26"/>
          <p:cNvGrpSpPr/>
          <p:nvPr/>
        </p:nvGrpSpPr>
        <p:grpSpPr>
          <a:xfrm>
            <a:off x="3729882" y="2213865"/>
            <a:ext cx="1684235" cy="1575498"/>
            <a:chOff x="2887765" y="1824896"/>
            <a:chExt cx="2340260" cy="2189169"/>
          </a:xfrm>
        </p:grpSpPr>
        <p:sp>
          <p:nvSpPr>
            <p:cNvPr id="16" name="타원 27"/>
            <p:cNvSpPr/>
            <p:nvPr/>
          </p:nvSpPr>
          <p:spPr>
            <a:xfrm>
              <a:off x="2887765" y="2888940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타원 28"/>
            <p:cNvSpPr/>
            <p:nvPr/>
          </p:nvSpPr>
          <p:spPr>
            <a:xfrm>
              <a:off x="3266855" y="1824896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89"/>
          <p:cNvSpPr txBox="1">
            <a:spLocks noChangeArrowheads="1"/>
          </p:cNvSpPr>
          <p:nvPr/>
        </p:nvSpPr>
        <p:spPr bwMode="auto">
          <a:xfrm>
            <a:off x="1379568" y="4428635"/>
            <a:ext cx="1520342" cy="53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89"/>
          <p:cNvSpPr txBox="1">
            <a:spLocks noChangeArrowheads="1"/>
          </p:cNvSpPr>
          <p:nvPr/>
        </p:nvSpPr>
        <p:spPr bwMode="auto">
          <a:xfrm>
            <a:off x="6400775" y="4428635"/>
            <a:ext cx="1520342" cy="53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89"/>
          <p:cNvSpPr txBox="1">
            <a:spLocks noChangeArrowheads="1"/>
          </p:cNvSpPr>
          <p:nvPr/>
        </p:nvSpPr>
        <p:spPr bwMode="auto">
          <a:xfrm>
            <a:off x="4121950" y="2798930"/>
            <a:ext cx="990110" cy="409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InflateTop">
              <a:avLst/>
            </a:prstTxWarp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76845" y="4014388"/>
            <a:ext cx="2790310" cy="125981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628775"/>
            <a:ext cx="36671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2239963"/>
            <a:ext cx="3667125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31"/>
          <p:cNvSpPr txBox="1">
            <a:spLocks noChangeArrowheads="1"/>
          </p:cNvSpPr>
          <p:nvPr/>
        </p:nvSpPr>
        <p:spPr bwMode="auto">
          <a:xfrm>
            <a:off x="6057165" y="1628775"/>
            <a:ext cx="33118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5" name="Oval 29"/>
          <p:cNvSpPr>
            <a:spLocks noChangeArrowheads="1"/>
          </p:cNvSpPr>
          <p:nvPr/>
        </p:nvSpPr>
        <p:spPr bwMode="auto">
          <a:xfrm>
            <a:off x="5500675" y="4784832"/>
            <a:ext cx="3150350" cy="134446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36850" y="594995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208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2014-04-09T07:39:15Z</dcterms:modified>
</cp:coreProperties>
</file>