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7076" y="699542"/>
            <a:ext cx="6071331" cy="34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3164894" y="1364591"/>
            <a:ext cx="2826129" cy="3012889"/>
            <a:chOff x="2686171" y="1838366"/>
            <a:chExt cx="3771659" cy="4020903"/>
          </a:xfrm>
          <a:solidFill>
            <a:schemeClr val="tx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6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" name="TextBox 7"/>
          <p:cNvSpPr txBox="1"/>
          <p:nvPr/>
        </p:nvSpPr>
        <p:spPr>
          <a:xfrm>
            <a:off x="971600" y="1207543"/>
            <a:ext cx="29283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0" name="TextBox 31"/>
          <p:cNvSpPr txBox="1">
            <a:spLocks noChangeArrowheads="1"/>
          </p:cNvSpPr>
          <p:nvPr/>
        </p:nvSpPr>
        <p:spPr bwMode="auto">
          <a:xfrm>
            <a:off x="5690802" y="3797627"/>
            <a:ext cx="2841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cxnSp>
        <p:nvCxnSpPr>
          <p:cNvPr id="12" name="직선 화살표 연결선 17"/>
          <p:cNvCxnSpPr/>
          <p:nvPr/>
        </p:nvCxnSpPr>
        <p:spPr>
          <a:xfrm>
            <a:off x="1152128" y="2016903"/>
            <a:ext cx="2919992" cy="119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9"/>
          <p:cNvCxnSpPr/>
          <p:nvPr/>
        </p:nvCxnSpPr>
        <p:spPr>
          <a:xfrm rot="10800000">
            <a:off x="5421021" y="3718495"/>
            <a:ext cx="2582767" cy="119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7076" y="699542"/>
            <a:ext cx="6071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3164894" y="1364591"/>
            <a:ext cx="2826129" cy="3012889"/>
            <a:chOff x="2686171" y="1838366"/>
            <a:chExt cx="3771659" cy="4020903"/>
          </a:xfrm>
          <a:solidFill>
            <a:schemeClr val="tx2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6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" name="TextBox 7"/>
          <p:cNvSpPr txBox="1"/>
          <p:nvPr/>
        </p:nvSpPr>
        <p:spPr>
          <a:xfrm>
            <a:off x="971600" y="1207543"/>
            <a:ext cx="29283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9" name="TextBox 31"/>
          <p:cNvSpPr txBox="1">
            <a:spLocks noChangeArrowheads="1"/>
          </p:cNvSpPr>
          <p:nvPr/>
        </p:nvSpPr>
        <p:spPr bwMode="auto">
          <a:xfrm>
            <a:off x="5690802" y="3797627"/>
            <a:ext cx="2841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cxnSp>
        <p:nvCxnSpPr>
          <p:cNvPr id="10" name="직선 화살표 연결선 17"/>
          <p:cNvCxnSpPr/>
          <p:nvPr/>
        </p:nvCxnSpPr>
        <p:spPr>
          <a:xfrm>
            <a:off x="1152128" y="2016903"/>
            <a:ext cx="2919992" cy="1190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9"/>
          <p:cNvCxnSpPr/>
          <p:nvPr/>
        </p:nvCxnSpPr>
        <p:spPr>
          <a:xfrm rot="10800000">
            <a:off x="5421021" y="3718495"/>
            <a:ext cx="2582767" cy="1190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135</Words>
  <Application>Microsoft Office PowerPoint</Application>
  <PresentationFormat>On-screen Show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2014-04-09T08:05:44Z</dcterms:modified>
</cp:coreProperties>
</file>