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686171" y="1838366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6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" name="TextBox 7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239963"/>
            <a:ext cx="3667125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31"/>
          <p:cNvSpPr txBox="1">
            <a:spLocks noChangeArrowheads="1"/>
          </p:cNvSpPr>
          <p:nvPr/>
        </p:nvSpPr>
        <p:spPr bwMode="auto">
          <a:xfrm>
            <a:off x="6057165" y="4997450"/>
            <a:ext cx="3311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1" name="TextBox 32"/>
          <p:cNvSpPr txBox="1">
            <a:spLocks noChangeArrowheads="1"/>
          </p:cNvSpPr>
          <p:nvPr/>
        </p:nvSpPr>
        <p:spPr bwMode="auto">
          <a:xfrm>
            <a:off x="6057165" y="5608638"/>
            <a:ext cx="331186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직선 화살표 연결선 17"/>
          <p:cNvCxnSpPr/>
          <p:nvPr/>
        </p:nvCxnSpPr>
        <p:spPr>
          <a:xfrm>
            <a:off x="0" y="2708920"/>
            <a:ext cx="3896925" cy="1588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9"/>
          <p:cNvCxnSpPr/>
          <p:nvPr/>
        </p:nvCxnSpPr>
        <p:spPr>
          <a:xfrm rot="10800000">
            <a:off x="5697125" y="4979808"/>
            <a:ext cx="3446876" cy="1588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4"/>
          <p:cNvGrpSpPr/>
          <p:nvPr/>
        </p:nvGrpSpPr>
        <p:grpSpPr>
          <a:xfrm>
            <a:off x="2686171" y="1838366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7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239963"/>
            <a:ext cx="3667125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31"/>
          <p:cNvSpPr txBox="1">
            <a:spLocks noChangeArrowheads="1"/>
          </p:cNvSpPr>
          <p:nvPr/>
        </p:nvSpPr>
        <p:spPr bwMode="auto">
          <a:xfrm>
            <a:off x="6057165" y="4997450"/>
            <a:ext cx="3311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2" name="TextBox 32"/>
          <p:cNvSpPr txBox="1">
            <a:spLocks noChangeArrowheads="1"/>
          </p:cNvSpPr>
          <p:nvPr/>
        </p:nvSpPr>
        <p:spPr bwMode="auto">
          <a:xfrm>
            <a:off x="6057165" y="5608638"/>
            <a:ext cx="331186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화살표 연결선 17"/>
          <p:cNvCxnSpPr/>
          <p:nvPr/>
        </p:nvCxnSpPr>
        <p:spPr>
          <a:xfrm>
            <a:off x="0" y="2708920"/>
            <a:ext cx="3896925" cy="1588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9"/>
          <p:cNvCxnSpPr/>
          <p:nvPr/>
        </p:nvCxnSpPr>
        <p:spPr>
          <a:xfrm rot="10800000">
            <a:off x="5697125" y="4979808"/>
            <a:ext cx="3446876" cy="1588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2014-04-09T08:05:50Z</dcterms:modified>
</cp:coreProperties>
</file>